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84" r:id="rId4"/>
    <p:sldId id="283" r:id="rId5"/>
    <p:sldId id="27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990033"/>
    <a:srgbClr val="F5F9D3"/>
    <a:srgbClr val="CCECFF"/>
    <a:srgbClr val="F5F5F5"/>
    <a:srgbClr val="FFFF99"/>
    <a:srgbClr val="008000"/>
    <a:srgbClr val="FFFFCC"/>
    <a:srgbClr val="99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B1F6C-BC0D-48CE-8631-EB4EDA46D043}" v="690" dt="2020-05-05T04:51:26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43" autoAdjust="0"/>
    <p:restoredTop sz="94660" autoAdjust="0"/>
  </p:normalViewPr>
  <p:slideViewPr>
    <p:cSldViewPr snapToGrid="0">
      <p:cViewPr varScale="1">
        <p:scale>
          <a:sx n="100" d="100"/>
          <a:sy n="100" d="100"/>
        </p:scale>
        <p:origin x="1443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CBE1DD3-ABC9-4366-81B3-D7C030D0B2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02C6F06-994B-42B4-91C2-EEAC15DCAE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1074FFB3-11B8-4C0B-A756-DFBA2ED40D7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1DCBDAEA-9C31-4A5B-94B8-DBCBE9DF53F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6CD672-A8D2-4233-A8DA-3390E7B9563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6D8D8A6-899F-47E1-9022-4759826FF8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00691E18-0920-4D73-8658-26610BF7E0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70925669-3603-4DC9-8DA2-E264E019F1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D25C3FFB-80BA-4D2E-9BB1-C5C0FAC903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D8836F8B-E23A-4956-8768-E4E1DD31B88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>
            <a:extLst>
              <a:ext uri="{FF2B5EF4-FFF2-40B4-BE49-F238E27FC236}">
                <a16:creationId xmlns:a16="http://schemas.microsoft.com/office/drawing/2014/main" id="{D6267926-7281-4451-9CF3-B69E282BCA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55BFD74D-3323-4C29-9A7B-428FD79407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5FC4C99-3D17-4CF9-8EC4-4139908872CB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60C19B9C-4455-4932-B518-84BC3047C38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>
                <a:extLst>
                  <a:ext uri="{FF2B5EF4-FFF2-40B4-BE49-F238E27FC236}">
                    <a16:creationId xmlns:a16="http://schemas.microsoft.com/office/drawing/2014/main" id="{307C0B45-F8CD-46B6-828C-BD4879E946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84C3A2BE-EABD-45E3-9EA6-E9F861FF4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108FBD26-83B8-4FC4-A799-844D4AA2C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FF868115-E55C-4F32-8CAC-613EBF8B8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F8177C95-56DF-4207-A56B-AE4BB7ADCB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7189E2E0-4597-4351-ADFE-96A3DF79AA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330C85D6-8800-4AF1-8C0A-D754DA7D33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B3A3273A-A5E2-46A2-ACD0-A5274480F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08FF8F9B-B2F1-4FD6-A260-435676F312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13">
                <a:extLst>
                  <a:ext uri="{FF2B5EF4-FFF2-40B4-BE49-F238E27FC236}">
                    <a16:creationId xmlns:a16="http://schemas.microsoft.com/office/drawing/2014/main" id="{7DB9834F-2BA6-44D4-A49F-37EC1CB60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" name="Rectangle 14">
                <a:extLst>
                  <a:ext uri="{FF2B5EF4-FFF2-40B4-BE49-F238E27FC236}">
                    <a16:creationId xmlns:a16="http://schemas.microsoft.com/office/drawing/2014/main" id="{E2A11B27-F95E-4BD5-931B-CBF98A394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E534C95B-1AD9-497E-A51D-88888B6956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6E8244DD-CCC8-4282-9039-89C5233582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Rectangle 17">
                <a:extLst>
                  <a:ext uri="{FF2B5EF4-FFF2-40B4-BE49-F238E27FC236}">
                    <a16:creationId xmlns:a16="http://schemas.microsoft.com/office/drawing/2014/main" id="{EF02A7ED-E4A6-49DD-9583-400798C5F5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58E0383A-2943-4639-B588-95C279446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" name="Rectangle 19">
                <a:extLst>
                  <a:ext uri="{FF2B5EF4-FFF2-40B4-BE49-F238E27FC236}">
                    <a16:creationId xmlns:a16="http://schemas.microsoft.com/office/drawing/2014/main" id="{2C219106-A3C8-4B6E-B9FC-02C53E481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CB1C793C-9C2C-4C3E-80AD-B16355E04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" name="Rectangle 21">
                <a:extLst>
                  <a:ext uri="{FF2B5EF4-FFF2-40B4-BE49-F238E27FC236}">
                    <a16:creationId xmlns:a16="http://schemas.microsoft.com/office/drawing/2014/main" id="{F1875ED1-C2FD-499B-AAA3-8D3D97A45D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5DB1CC2E-34A9-43E9-8F79-D0846D7712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" name="Rectangle 23">
                <a:extLst>
                  <a:ext uri="{FF2B5EF4-FFF2-40B4-BE49-F238E27FC236}">
                    <a16:creationId xmlns:a16="http://schemas.microsoft.com/office/drawing/2014/main" id="{F895D2E7-F166-498D-88A8-53A1EFCE8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" name="Rectangle 24">
                <a:extLst>
                  <a:ext uri="{FF2B5EF4-FFF2-40B4-BE49-F238E27FC236}">
                    <a16:creationId xmlns:a16="http://schemas.microsoft.com/office/drawing/2014/main" id="{35C94223-D339-44A0-837E-6BEE4852C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" name="Rectangle 25">
                <a:extLst>
                  <a:ext uri="{FF2B5EF4-FFF2-40B4-BE49-F238E27FC236}">
                    <a16:creationId xmlns:a16="http://schemas.microsoft.com/office/drawing/2014/main" id="{8629A466-F053-42C6-AFE7-CE51AF65B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" name="Rectangle 26">
                <a:extLst>
                  <a:ext uri="{FF2B5EF4-FFF2-40B4-BE49-F238E27FC236}">
                    <a16:creationId xmlns:a16="http://schemas.microsoft.com/office/drawing/2014/main" id="{B7D06F09-9E22-4A38-A41C-9B51C04DCD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4663EA59-757E-453E-A27C-B92232DE8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" name="Rectangle 28">
                <a:extLst>
                  <a:ext uri="{FF2B5EF4-FFF2-40B4-BE49-F238E27FC236}">
                    <a16:creationId xmlns:a16="http://schemas.microsoft.com/office/drawing/2014/main" id="{AFE9B9CD-D0AF-4AA5-84C2-BA01D4C5B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" name="Rectangle 29">
                <a:extLst>
                  <a:ext uri="{FF2B5EF4-FFF2-40B4-BE49-F238E27FC236}">
                    <a16:creationId xmlns:a16="http://schemas.microsoft.com/office/drawing/2014/main" id="{8E0E60F9-95C1-4761-AF97-CBAAAF963F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C22010F5-AB24-481F-A098-82F3718D1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" name="Rectangle 31">
                <a:extLst>
                  <a:ext uri="{FF2B5EF4-FFF2-40B4-BE49-F238E27FC236}">
                    <a16:creationId xmlns:a16="http://schemas.microsoft.com/office/drawing/2014/main" id="{DA19F9EC-0A14-4CEF-B895-07CFF5625A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" name="Rectangle 32">
                <a:extLst>
                  <a:ext uri="{FF2B5EF4-FFF2-40B4-BE49-F238E27FC236}">
                    <a16:creationId xmlns:a16="http://schemas.microsoft.com/office/drawing/2014/main" id="{BF6B43FB-96B1-44C9-8F71-CA1AA7F35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" name="Rectangle 33">
                <a:extLst>
                  <a:ext uri="{FF2B5EF4-FFF2-40B4-BE49-F238E27FC236}">
                    <a16:creationId xmlns:a16="http://schemas.microsoft.com/office/drawing/2014/main" id="{51667AFF-E975-4FFF-B865-8F9CE3478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" name="Rectangle 34">
                <a:extLst>
                  <a:ext uri="{FF2B5EF4-FFF2-40B4-BE49-F238E27FC236}">
                    <a16:creationId xmlns:a16="http://schemas.microsoft.com/office/drawing/2014/main" id="{2C28544D-57FA-4B0F-AE3B-FAC15504D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351F7536-F047-4EEF-9915-54932330DF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" name="Rectangle 36">
                <a:extLst>
                  <a:ext uri="{FF2B5EF4-FFF2-40B4-BE49-F238E27FC236}">
                    <a16:creationId xmlns:a16="http://schemas.microsoft.com/office/drawing/2014/main" id="{72032002-E6B2-49D0-BE92-D17E64812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" name="Rectangle 37">
                <a:extLst>
                  <a:ext uri="{FF2B5EF4-FFF2-40B4-BE49-F238E27FC236}">
                    <a16:creationId xmlns:a16="http://schemas.microsoft.com/office/drawing/2014/main" id="{33C793E9-4C55-4818-A7BF-70C462FA99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" name="Rectangle 38">
                <a:extLst>
                  <a:ext uri="{FF2B5EF4-FFF2-40B4-BE49-F238E27FC236}">
                    <a16:creationId xmlns:a16="http://schemas.microsoft.com/office/drawing/2014/main" id="{A0A14A89-9CFD-4007-B3CC-19A9A348B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" name="Rectangle 39">
                <a:extLst>
                  <a:ext uri="{FF2B5EF4-FFF2-40B4-BE49-F238E27FC236}">
                    <a16:creationId xmlns:a16="http://schemas.microsoft.com/office/drawing/2014/main" id="{6424260A-2923-408C-A14E-351EF93FFF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" name="Rectangle 40">
                <a:extLst>
                  <a:ext uri="{FF2B5EF4-FFF2-40B4-BE49-F238E27FC236}">
                    <a16:creationId xmlns:a16="http://schemas.microsoft.com/office/drawing/2014/main" id="{9D8E06D6-DF82-4C97-B31D-21C6EC0AC0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" name="Rectangle 41">
                <a:extLst>
                  <a:ext uri="{FF2B5EF4-FFF2-40B4-BE49-F238E27FC236}">
                    <a16:creationId xmlns:a16="http://schemas.microsoft.com/office/drawing/2014/main" id="{FE5A214D-254C-4517-B685-FA49E66B39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" name="Rectangle 42">
                <a:extLst>
                  <a:ext uri="{FF2B5EF4-FFF2-40B4-BE49-F238E27FC236}">
                    <a16:creationId xmlns:a16="http://schemas.microsoft.com/office/drawing/2014/main" id="{6BCBD1E6-9282-4764-A747-2132A980BE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" name="Rectangle 43">
                <a:extLst>
                  <a:ext uri="{FF2B5EF4-FFF2-40B4-BE49-F238E27FC236}">
                    <a16:creationId xmlns:a16="http://schemas.microsoft.com/office/drawing/2014/main" id="{2253A85C-B3A8-4486-84C5-A561A1C0CF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Rectangle 44">
                <a:extLst>
                  <a:ext uri="{FF2B5EF4-FFF2-40B4-BE49-F238E27FC236}">
                    <a16:creationId xmlns:a16="http://schemas.microsoft.com/office/drawing/2014/main" id="{7ED75D4F-C63C-466A-A3AA-54D3F0B325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9" name="Rectangle 45">
                <a:extLst>
                  <a:ext uri="{FF2B5EF4-FFF2-40B4-BE49-F238E27FC236}">
                    <a16:creationId xmlns:a16="http://schemas.microsoft.com/office/drawing/2014/main" id="{965F5B3B-19A4-4048-93F4-7D28E2C56C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46">
                <a:extLst>
                  <a:ext uri="{FF2B5EF4-FFF2-40B4-BE49-F238E27FC236}">
                    <a16:creationId xmlns:a16="http://schemas.microsoft.com/office/drawing/2014/main" id="{1FCD3A3F-6039-4706-9F2C-A6D104F026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" name="Rectangle 47">
                <a:extLst>
                  <a:ext uri="{FF2B5EF4-FFF2-40B4-BE49-F238E27FC236}">
                    <a16:creationId xmlns:a16="http://schemas.microsoft.com/office/drawing/2014/main" id="{AA88552E-1761-43AC-A02D-EE20D51490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" name="Rectangle 48">
                <a:extLst>
                  <a:ext uri="{FF2B5EF4-FFF2-40B4-BE49-F238E27FC236}">
                    <a16:creationId xmlns:a16="http://schemas.microsoft.com/office/drawing/2014/main" id="{7215835D-9812-4E25-AC50-D1ED8579C2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49">
                <a:extLst>
                  <a:ext uri="{FF2B5EF4-FFF2-40B4-BE49-F238E27FC236}">
                    <a16:creationId xmlns:a16="http://schemas.microsoft.com/office/drawing/2014/main" id="{F1E1D82B-1705-4561-A2AA-CFC7E8850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Rectangle 50">
                <a:extLst>
                  <a:ext uri="{FF2B5EF4-FFF2-40B4-BE49-F238E27FC236}">
                    <a16:creationId xmlns:a16="http://schemas.microsoft.com/office/drawing/2014/main" id="{EBBA0370-DE08-490D-B7BA-64EEEBEF7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Rectangle 51">
                <a:extLst>
                  <a:ext uri="{FF2B5EF4-FFF2-40B4-BE49-F238E27FC236}">
                    <a16:creationId xmlns:a16="http://schemas.microsoft.com/office/drawing/2014/main" id="{669F1964-0CA0-4BA4-846E-C5E792F44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" name="Rectangle 52">
                <a:extLst>
                  <a:ext uri="{FF2B5EF4-FFF2-40B4-BE49-F238E27FC236}">
                    <a16:creationId xmlns:a16="http://schemas.microsoft.com/office/drawing/2014/main" id="{FCD6F8A0-D881-4227-AFA5-9D94F9E08C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Rectangle 53">
                <a:extLst>
                  <a:ext uri="{FF2B5EF4-FFF2-40B4-BE49-F238E27FC236}">
                    <a16:creationId xmlns:a16="http://schemas.microsoft.com/office/drawing/2014/main" id="{4DA470CB-994F-47F9-82C8-F9F42B2E1B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" name="Rectangle 54">
                <a:extLst>
                  <a:ext uri="{FF2B5EF4-FFF2-40B4-BE49-F238E27FC236}">
                    <a16:creationId xmlns:a16="http://schemas.microsoft.com/office/drawing/2014/main" id="{483CB578-111B-4EAB-BDB5-F20693F1A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" name="Rectangle 55">
                <a:extLst>
                  <a:ext uri="{FF2B5EF4-FFF2-40B4-BE49-F238E27FC236}">
                    <a16:creationId xmlns:a16="http://schemas.microsoft.com/office/drawing/2014/main" id="{981F35D8-AE15-41ED-9EAC-0B45526573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0" name="Rectangle 56">
                <a:extLst>
                  <a:ext uri="{FF2B5EF4-FFF2-40B4-BE49-F238E27FC236}">
                    <a16:creationId xmlns:a16="http://schemas.microsoft.com/office/drawing/2014/main" id="{27A48AC6-024E-4192-A06A-3CDA7639E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" name="Rectangle 57">
                <a:extLst>
                  <a:ext uri="{FF2B5EF4-FFF2-40B4-BE49-F238E27FC236}">
                    <a16:creationId xmlns:a16="http://schemas.microsoft.com/office/drawing/2014/main" id="{14DC62AE-93D2-4390-9594-ADF3474CB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" name="Rectangle 58">
                <a:extLst>
                  <a:ext uri="{FF2B5EF4-FFF2-40B4-BE49-F238E27FC236}">
                    <a16:creationId xmlns:a16="http://schemas.microsoft.com/office/drawing/2014/main" id="{B9C6E665-D9F4-41F2-9151-8865B040D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" name="Rectangle 59">
                <a:extLst>
                  <a:ext uri="{FF2B5EF4-FFF2-40B4-BE49-F238E27FC236}">
                    <a16:creationId xmlns:a16="http://schemas.microsoft.com/office/drawing/2014/main" id="{FF54D985-0A69-40B8-B9B4-9245780E26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4" name="Rectangle 60">
                <a:extLst>
                  <a:ext uri="{FF2B5EF4-FFF2-40B4-BE49-F238E27FC236}">
                    <a16:creationId xmlns:a16="http://schemas.microsoft.com/office/drawing/2014/main" id="{E824C6F2-F9D4-47A6-94FE-3C8852C2C9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5" name="Rectangle 61">
                <a:extLst>
                  <a:ext uri="{FF2B5EF4-FFF2-40B4-BE49-F238E27FC236}">
                    <a16:creationId xmlns:a16="http://schemas.microsoft.com/office/drawing/2014/main" id="{E5D42F8A-1961-4109-BB08-3DFAC79CA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6" name="Rectangle 62">
                <a:extLst>
                  <a:ext uri="{FF2B5EF4-FFF2-40B4-BE49-F238E27FC236}">
                    <a16:creationId xmlns:a16="http://schemas.microsoft.com/office/drawing/2014/main" id="{DBB7EDB5-E28E-4B27-82F2-F31B272D5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7" name="Rectangle 63">
                <a:extLst>
                  <a:ext uri="{FF2B5EF4-FFF2-40B4-BE49-F238E27FC236}">
                    <a16:creationId xmlns:a16="http://schemas.microsoft.com/office/drawing/2014/main" id="{04870AB9-4B1C-4F25-8EE7-6DB8E35962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6" name="Rectangle 64">
              <a:extLst>
                <a:ext uri="{FF2B5EF4-FFF2-40B4-BE49-F238E27FC236}">
                  <a16:creationId xmlns:a16="http://schemas.microsoft.com/office/drawing/2014/main" id="{CDE6A595-DBF9-4B0E-9FC2-9EBADFC46E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Rectangle 65">
              <a:extLst>
                <a:ext uri="{FF2B5EF4-FFF2-40B4-BE49-F238E27FC236}">
                  <a16:creationId xmlns:a16="http://schemas.microsoft.com/office/drawing/2014/main" id="{26941DE6-DD74-4DA4-BE8F-16E1AD477A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8" name="Rectangle 66">
            <a:extLst>
              <a:ext uri="{FF2B5EF4-FFF2-40B4-BE49-F238E27FC236}">
                <a16:creationId xmlns:a16="http://schemas.microsoft.com/office/drawing/2014/main" id="{71D90785-6FB2-4EDF-9FAB-AA2D4317A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 sz="2400"/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F753098C-1EB3-4DB5-B0D1-9AEC0F059AA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7857BFF1-436B-41FF-90A2-C7852EDB4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" name="Rectangle 71">
            <a:extLst>
              <a:ext uri="{FF2B5EF4-FFF2-40B4-BE49-F238E27FC236}">
                <a16:creationId xmlns:a16="http://schemas.microsoft.com/office/drawing/2014/main" id="{D349AF73-D0B6-4421-A6F2-46830D984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352693-BDCF-4496-A758-D301C1A06E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DE6BB491-B10B-4810-B914-9913C11C5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A33E5A97-0D23-4E3B-8DBA-D6ED250DF8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DEA05674-03A0-4152-8871-BBA7DB2F2F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63E88-E4DD-456E-94B9-586F0862DC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85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30C56104-15F0-4F29-9ABB-EA1E05FFE0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CF6FA3BF-F5BD-4A60-B0FA-BA0CC67C9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6DEC9931-FA1B-45E1-96F2-88E3BE622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9854-034A-41D5-831D-B47BCD75C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89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D7073A8B-7E1A-4138-AA61-5A7309DA77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F0DB42A6-951A-4EFC-999C-2013348ED8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DBBD982C-9A2B-4AE8-BD6B-913039F814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A8BE8-8AD0-4663-8984-B06939156B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14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2C82346B-F18B-4EC2-9F23-6244087D21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A3719AC7-2D52-4BA7-9E1E-EEBF82703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6B26AB58-8CB5-468B-A6DA-D380E45ED0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466CB-FD26-4C7E-BC05-90965A11CF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19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6F88DA1F-A7A5-4E14-8492-6FB414D116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366D6089-08A4-4231-8948-F6B31ADEA2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2BB77C70-D458-41B6-AB22-F83E7F9F3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373D0-433F-406F-90DD-5060FE4719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2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249539B0-12A4-489C-8436-33D55A9745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8">
            <a:extLst>
              <a:ext uri="{FF2B5EF4-FFF2-40B4-BE49-F238E27FC236}">
                <a16:creationId xmlns:a16="http://schemas.microsoft.com/office/drawing/2014/main" id="{39BD17C5-282C-4D16-A906-FDB20A144C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9">
            <a:extLst>
              <a:ext uri="{FF2B5EF4-FFF2-40B4-BE49-F238E27FC236}">
                <a16:creationId xmlns:a16="http://schemas.microsoft.com/office/drawing/2014/main" id="{7E086340-5330-482D-A1BB-02302C97C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BBCDE-0B49-4AF2-B5A3-CDA984FD32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88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7">
            <a:extLst>
              <a:ext uri="{FF2B5EF4-FFF2-40B4-BE49-F238E27FC236}">
                <a16:creationId xmlns:a16="http://schemas.microsoft.com/office/drawing/2014/main" id="{842012AA-EAA6-497D-BB8B-63B6AEE16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BE24E0A-33CD-4CF1-8024-67F462EF4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4470293B-8987-476F-BB3F-1CB83E75C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791BE-EE25-486B-A71C-4C134B1732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965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>
            <a:extLst>
              <a:ext uri="{FF2B5EF4-FFF2-40B4-BE49-F238E27FC236}">
                <a16:creationId xmlns:a16="http://schemas.microsoft.com/office/drawing/2014/main" id="{74309D31-6441-4D91-AECA-CE72FACCC9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620E8AFF-6650-4C33-BFFD-2F40958B8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9A23C5AE-CF2B-44BE-9219-C1D241AA51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EA3FA-1FD2-4823-A758-4505CE861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52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31BE8698-F2C5-43E8-845C-B40B748293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F7B9CFE0-A279-49B9-B089-8408E7B3A2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EF733E58-90E4-428E-A4AD-981FBDFB2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357D9-FAC4-4695-ABDE-064928ED5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52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E6E3E6FE-2821-4E66-AB08-9182B7304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B0ADA09A-718D-4862-8954-81616CB23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E74DE30D-B9F4-44AB-9517-E0ACF18B28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CC130E-C46F-4EB5-B430-162249FB63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0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8F92275-222F-4E5A-BC9C-24373E573DC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3AA69465-3590-4998-8680-4E226287ECB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402DDA0C-48AB-4A3C-B515-C145994E3E1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886E35B8-09D6-4E29-9910-D19E437FAE8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AFD89280-1B46-4648-933D-12BE320AE0F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FA40B272-1695-4FC6-BB8F-D0398EBC2E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32BFCE38-4BE6-4BC2-8ED3-BEDDD8FDB30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8" name="Rectangle 9">
              <a:extLst>
                <a:ext uri="{FF2B5EF4-FFF2-40B4-BE49-F238E27FC236}">
                  <a16:creationId xmlns:a16="http://schemas.microsoft.com/office/drawing/2014/main" id="{BA21BF53-5A68-4A7E-BBAC-BEEC06F2DD7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9" name="Rectangle 10">
              <a:extLst>
                <a:ext uri="{FF2B5EF4-FFF2-40B4-BE49-F238E27FC236}">
                  <a16:creationId xmlns:a16="http://schemas.microsoft.com/office/drawing/2014/main" id="{437B7C51-8C24-47C9-A385-4C3A0C11614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BFEE74F8-601A-44D6-96CB-EE238BAC52C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32070CA6-8932-4000-A182-B6576F31BB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39408F90-3959-42B1-B829-9270CEA6C22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2799A759-BA60-4C3E-BB76-797C3D75A28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4" name="Rectangle 15">
              <a:extLst>
                <a:ext uri="{FF2B5EF4-FFF2-40B4-BE49-F238E27FC236}">
                  <a16:creationId xmlns:a16="http://schemas.microsoft.com/office/drawing/2014/main" id="{14710263-9E26-40FD-A6F6-EC8B1D4B575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758DC4EC-614C-46A1-B2C5-AC66A67E1AF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6" name="Rectangle 17">
              <a:extLst>
                <a:ext uri="{FF2B5EF4-FFF2-40B4-BE49-F238E27FC236}">
                  <a16:creationId xmlns:a16="http://schemas.microsoft.com/office/drawing/2014/main" id="{C834F471-5FAC-4879-9E71-4D3EDD32AF6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417D217A-560E-4273-B7CF-8C2DC4E3395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8" name="Rectangle 19">
              <a:extLst>
                <a:ext uri="{FF2B5EF4-FFF2-40B4-BE49-F238E27FC236}">
                  <a16:creationId xmlns:a16="http://schemas.microsoft.com/office/drawing/2014/main" id="{7940955C-677E-4164-A4FD-E7C15573CAC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DBB70674-A492-4647-ACE9-C8D2BFB4DAF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D81336C6-FFBE-4C23-AFCD-660FEB5E170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1" name="Rectangle 22">
              <a:extLst>
                <a:ext uri="{FF2B5EF4-FFF2-40B4-BE49-F238E27FC236}">
                  <a16:creationId xmlns:a16="http://schemas.microsoft.com/office/drawing/2014/main" id="{2FCD4BBC-D2C2-4D27-A176-5DD85E3A78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2" name="Rectangle 23">
              <a:extLst>
                <a:ext uri="{FF2B5EF4-FFF2-40B4-BE49-F238E27FC236}">
                  <a16:creationId xmlns:a16="http://schemas.microsoft.com/office/drawing/2014/main" id="{2A17D39C-F465-4879-B2EA-306013A1120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3" name="Rectangle 24">
              <a:extLst>
                <a:ext uri="{FF2B5EF4-FFF2-40B4-BE49-F238E27FC236}">
                  <a16:creationId xmlns:a16="http://schemas.microsoft.com/office/drawing/2014/main" id="{396B6564-B40E-455C-9469-B8958A0F92A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4" name="Rectangle 25">
              <a:extLst>
                <a:ext uri="{FF2B5EF4-FFF2-40B4-BE49-F238E27FC236}">
                  <a16:creationId xmlns:a16="http://schemas.microsoft.com/office/drawing/2014/main" id="{5CA82145-7598-43C1-A67B-34F695A01B4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5" name="Rectangle 26">
              <a:extLst>
                <a:ext uri="{FF2B5EF4-FFF2-40B4-BE49-F238E27FC236}">
                  <a16:creationId xmlns:a16="http://schemas.microsoft.com/office/drawing/2014/main" id="{A24E9262-1788-422F-B018-00B1C700298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6" name="Rectangle 27">
              <a:extLst>
                <a:ext uri="{FF2B5EF4-FFF2-40B4-BE49-F238E27FC236}">
                  <a16:creationId xmlns:a16="http://schemas.microsoft.com/office/drawing/2014/main" id="{F707A693-C75A-4183-A3ED-CEBBD6D63E1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7" name="Rectangle 28">
              <a:extLst>
                <a:ext uri="{FF2B5EF4-FFF2-40B4-BE49-F238E27FC236}">
                  <a16:creationId xmlns:a16="http://schemas.microsoft.com/office/drawing/2014/main" id="{F24C8768-88C7-4A40-95CF-B67262FAA98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8" name="Rectangle 29">
              <a:extLst>
                <a:ext uri="{FF2B5EF4-FFF2-40B4-BE49-F238E27FC236}">
                  <a16:creationId xmlns:a16="http://schemas.microsoft.com/office/drawing/2014/main" id="{828B0E24-B0C4-4791-9966-7CC197E4269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9" name="Rectangle 30">
              <a:extLst>
                <a:ext uri="{FF2B5EF4-FFF2-40B4-BE49-F238E27FC236}">
                  <a16:creationId xmlns:a16="http://schemas.microsoft.com/office/drawing/2014/main" id="{61195AA3-028F-4384-AD9D-5582B45BA8E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0" name="Rectangle 31">
              <a:extLst>
                <a:ext uri="{FF2B5EF4-FFF2-40B4-BE49-F238E27FC236}">
                  <a16:creationId xmlns:a16="http://schemas.microsoft.com/office/drawing/2014/main" id="{15915E19-9EF2-416E-86B5-62B95E41FB2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1" name="Rectangle 32">
              <a:extLst>
                <a:ext uri="{FF2B5EF4-FFF2-40B4-BE49-F238E27FC236}">
                  <a16:creationId xmlns:a16="http://schemas.microsoft.com/office/drawing/2014/main" id="{7DF3EF42-3224-4EB6-A223-999BE475C78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2" name="Rectangle 33">
              <a:extLst>
                <a:ext uri="{FF2B5EF4-FFF2-40B4-BE49-F238E27FC236}">
                  <a16:creationId xmlns:a16="http://schemas.microsoft.com/office/drawing/2014/main" id="{AC39236E-B1E5-4A52-AC2A-FC89B78253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3" name="Rectangle 34">
              <a:extLst>
                <a:ext uri="{FF2B5EF4-FFF2-40B4-BE49-F238E27FC236}">
                  <a16:creationId xmlns:a16="http://schemas.microsoft.com/office/drawing/2014/main" id="{E2F2B25B-CE05-43CB-8BFD-BCF1C699025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4" name="Rectangle 35">
              <a:extLst>
                <a:ext uri="{FF2B5EF4-FFF2-40B4-BE49-F238E27FC236}">
                  <a16:creationId xmlns:a16="http://schemas.microsoft.com/office/drawing/2014/main" id="{AD8214E6-669B-40A4-B8D2-A990B4AC8F2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5" name="Rectangle 36">
              <a:extLst>
                <a:ext uri="{FF2B5EF4-FFF2-40B4-BE49-F238E27FC236}">
                  <a16:creationId xmlns:a16="http://schemas.microsoft.com/office/drawing/2014/main" id="{72123763-9743-46AB-A985-2FC5DB871C1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6" name="Rectangle 37">
              <a:extLst>
                <a:ext uri="{FF2B5EF4-FFF2-40B4-BE49-F238E27FC236}">
                  <a16:creationId xmlns:a16="http://schemas.microsoft.com/office/drawing/2014/main" id="{70FB2E65-AFC0-487A-BCA0-D4308060FB3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7" name="Rectangle 38">
              <a:extLst>
                <a:ext uri="{FF2B5EF4-FFF2-40B4-BE49-F238E27FC236}">
                  <a16:creationId xmlns:a16="http://schemas.microsoft.com/office/drawing/2014/main" id="{96DCA290-EC49-49E3-BAF7-DF7D5510D1C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8" name="Rectangle 39">
              <a:extLst>
                <a:ext uri="{FF2B5EF4-FFF2-40B4-BE49-F238E27FC236}">
                  <a16:creationId xmlns:a16="http://schemas.microsoft.com/office/drawing/2014/main" id="{B201050F-24CC-4924-AB87-D3C9A662925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9" name="Rectangle 40">
              <a:extLst>
                <a:ext uri="{FF2B5EF4-FFF2-40B4-BE49-F238E27FC236}">
                  <a16:creationId xmlns:a16="http://schemas.microsoft.com/office/drawing/2014/main" id="{5B060A8F-E8BF-470F-9DAD-5ADA9BFD3F0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0" name="Rectangle 41">
              <a:extLst>
                <a:ext uri="{FF2B5EF4-FFF2-40B4-BE49-F238E27FC236}">
                  <a16:creationId xmlns:a16="http://schemas.microsoft.com/office/drawing/2014/main" id="{733E776B-CC5C-46EC-B408-EC5FAC6DBDB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1" name="Rectangle 42">
              <a:extLst>
                <a:ext uri="{FF2B5EF4-FFF2-40B4-BE49-F238E27FC236}">
                  <a16:creationId xmlns:a16="http://schemas.microsoft.com/office/drawing/2014/main" id="{3241E1A6-1DC6-4EBE-A847-846BB47C198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2" name="Rectangle 43">
              <a:extLst>
                <a:ext uri="{FF2B5EF4-FFF2-40B4-BE49-F238E27FC236}">
                  <a16:creationId xmlns:a16="http://schemas.microsoft.com/office/drawing/2014/main" id="{245FE9EA-3F9A-47DF-AB3B-5A37F40277F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3" name="Rectangle 44">
              <a:extLst>
                <a:ext uri="{FF2B5EF4-FFF2-40B4-BE49-F238E27FC236}">
                  <a16:creationId xmlns:a16="http://schemas.microsoft.com/office/drawing/2014/main" id="{5E252D5E-CD0E-4231-BEC5-7C5274FB7BA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4" name="Rectangle 45">
              <a:extLst>
                <a:ext uri="{FF2B5EF4-FFF2-40B4-BE49-F238E27FC236}">
                  <a16:creationId xmlns:a16="http://schemas.microsoft.com/office/drawing/2014/main" id="{245A87B6-B781-4FF0-92AB-AE50DF642AA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5" name="Rectangle 46">
              <a:extLst>
                <a:ext uri="{FF2B5EF4-FFF2-40B4-BE49-F238E27FC236}">
                  <a16:creationId xmlns:a16="http://schemas.microsoft.com/office/drawing/2014/main" id="{5A58422F-B03B-4892-9968-A3FA05AE05B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6" name="Rectangle 47">
              <a:extLst>
                <a:ext uri="{FF2B5EF4-FFF2-40B4-BE49-F238E27FC236}">
                  <a16:creationId xmlns:a16="http://schemas.microsoft.com/office/drawing/2014/main" id="{44119502-3D38-4A19-B849-8646BDA8DBE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7" name="Rectangle 48">
              <a:extLst>
                <a:ext uri="{FF2B5EF4-FFF2-40B4-BE49-F238E27FC236}">
                  <a16:creationId xmlns:a16="http://schemas.microsoft.com/office/drawing/2014/main" id="{EF6EC5A5-3957-4ADF-A762-C9F61C01BDC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8" name="Rectangle 49">
              <a:extLst>
                <a:ext uri="{FF2B5EF4-FFF2-40B4-BE49-F238E27FC236}">
                  <a16:creationId xmlns:a16="http://schemas.microsoft.com/office/drawing/2014/main" id="{F77127A7-9C7B-4A7C-A8AE-330E9A2E441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9" name="Rectangle 50">
              <a:extLst>
                <a:ext uri="{FF2B5EF4-FFF2-40B4-BE49-F238E27FC236}">
                  <a16:creationId xmlns:a16="http://schemas.microsoft.com/office/drawing/2014/main" id="{26861F5F-2552-4790-9313-427A280A615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0" name="Rectangle 51">
              <a:extLst>
                <a:ext uri="{FF2B5EF4-FFF2-40B4-BE49-F238E27FC236}">
                  <a16:creationId xmlns:a16="http://schemas.microsoft.com/office/drawing/2014/main" id="{CBD0208A-7854-4204-BFCE-2CEB513CDE9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1" name="Rectangle 52">
              <a:extLst>
                <a:ext uri="{FF2B5EF4-FFF2-40B4-BE49-F238E27FC236}">
                  <a16:creationId xmlns:a16="http://schemas.microsoft.com/office/drawing/2014/main" id="{3B788DEF-5524-4CF0-B6A8-1499ADFF14B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2" name="Rectangle 53">
              <a:extLst>
                <a:ext uri="{FF2B5EF4-FFF2-40B4-BE49-F238E27FC236}">
                  <a16:creationId xmlns:a16="http://schemas.microsoft.com/office/drawing/2014/main" id="{DD6C7ECE-368D-4B71-BED2-2B786B02A32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3" name="Rectangle 54">
              <a:extLst>
                <a:ext uri="{FF2B5EF4-FFF2-40B4-BE49-F238E27FC236}">
                  <a16:creationId xmlns:a16="http://schemas.microsoft.com/office/drawing/2014/main" id="{BD594EBB-C5C5-49BD-8B57-B2608C43CB3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4" name="Rectangle 55">
              <a:extLst>
                <a:ext uri="{FF2B5EF4-FFF2-40B4-BE49-F238E27FC236}">
                  <a16:creationId xmlns:a16="http://schemas.microsoft.com/office/drawing/2014/main" id="{18222E09-6405-4946-A9B9-EA60A8C2043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5" name="Rectangle 56">
              <a:extLst>
                <a:ext uri="{FF2B5EF4-FFF2-40B4-BE49-F238E27FC236}">
                  <a16:creationId xmlns:a16="http://schemas.microsoft.com/office/drawing/2014/main" id="{4176D235-400D-4495-ADFF-D7D78363196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6" name="Rectangle 57">
              <a:extLst>
                <a:ext uri="{FF2B5EF4-FFF2-40B4-BE49-F238E27FC236}">
                  <a16:creationId xmlns:a16="http://schemas.microsoft.com/office/drawing/2014/main" id="{4E56FB35-1834-4326-9DC9-9F0D7C44C4F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7" name="Rectangle 58">
              <a:extLst>
                <a:ext uri="{FF2B5EF4-FFF2-40B4-BE49-F238E27FC236}">
                  <a16:creationId xmlns:a16="http://schemas.microsoft.com/office/drawing/2014/main" id="{9CB1FE31-18A0-4B0B-930F-909780BAF48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8" name="Rectangle 59">
              <a:extLst>
                <a:ext uri="{FF2B5EF4-FFF2-40B4-BE49-F238E27FC236}">
                  <a16:creationId xmlns:a16="http://schemas.microsoft.com/office/drawing/2014/main" id="{EA88A745-E0AD-4D2E-9E2A-E68FD56AFE2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9" name="Rectangle 60">
              <a:extLst>
                <a:ext uri="{FF2B5EF4-FFF2-40B4-BE49-F238E27FC236}">
                  <a16:creationId xmlns:a16="http://schemas.microsoft.com/office/drawing/2014/main" id="{85FFB048-B263-4F71-829E-5F2FD3B9F4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0" name="Rectangle 61">
              <a:extLst>
                <a:ext uri="{FF2B5EF4-FFF2-40B4-BE49-F238E27FC236}">
                  <a16:creationId xmlns:a16="http://schemas.microsoft.com/office/drawing/2014/main" id="{9649B5F3-6EEB-4620-8482-AB0BB24E671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1" name="Rectangle 62">
              <a:extLst>
                <a:ext uri="{FF2B5EF4-FFF2-40B4-BE49-F238E27FC236}">
                  <a16:creationId xmlns:a16="http://schemas.microsoft.com/office/drawing/2014/main" id="{0CF839BF-DA3D-4E40-A084-0F3E5869FFA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2" name="Rectangle 63">
              <a:extLst>
                <a:ext uri="{FF2B5EF4-FFF2-40B4-BE49-F238E27FC236}">
                  <a16:creationId xmlns:a16="http://schemas.microsoft.com/office/drawing/2014/main" id="{15F87136-E6C2-4C66-929B-0D1257F7E94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3" name="Rectangle 64">
              <a:extLst>
                <a:ext uri="{FF2B5EF4-FFF2-40B4-BE49-F238E27FC236}">
                  <a16:creationId xmlns:a16="http://schemas.microsoft.com/office/drawing/2014/main" id="{88F3582A-028B-4A09-A2CC-E44F30B3CFC5}"/>
                </a:ext>
              </a:extLst>
            </p:cNvPr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7" name="Rectangle 65">
            <a:extLst>
              <a:ext uri="{FF2B5EF4-FFF2-40B4-BE49-F238E27FC236}">
                <a16:creationId xmlns:a16="http://schemas.microsoft.com/office/drawing/2014/main" id="{F3EFDC1E-91F4-4092-9EF9-9D64497F7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6">
            <a:extLst>
              <a:ext uri="{FF2B5EF4-FFF2-40B4-BE49-F238E27FC236}">
                <a16:creationId xmlns:a16="http://schemas.microsoft.com/office/drawing/2014/main" id="{4487BA45-992B-4795-ABAB-144730113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>
            <a:extLst>
              <a:ext uri="{FF2B5EF4-FFF2-40B4-BE49-F238E27FC236}">
                <a16:creationId xmlns:a16="http://schemas.microsoft.com/office/drawing/2014/main" id="{32FF4411-F97D-4CF2-B58B-E6CE13DF43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4" name="Rectangle 68">
            <a:extLst>
              <a:ext uri="{FF2B5EF4-FFF2-40B4-BE49-F238E27FC236}">
                <a16:creationId xmlns:a16="http://schemas.microsoft.com/office/drawing/2014/main" id="{8DADD4CA-2474-4F96-8D15-BCAF15A09E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F6FD957B-8980-4F37-8155-5C00CD9BB4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A11621-8422-43FE-8E22-B0C4ED5B9D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16FF6F6-8D64-417E-9CDA-B983728D35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79463" y="1766888"/>
            <a:ext cx="7678737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Magnetic Forces in Wires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26E3DF2-A043-4F52-8C55-C1E97B4FAD7C}"/>
              </a:ext>
            </a:extLst>
          </p:cNvPr>
          <p:cNvGrpSpPr/>
          <p:nvPr/>
        </p:nvGrpSpPr>
        <p:grpSpPr>
          <a:xfrm>
            <a:off x="3334124" y="3261519"/>
            <a:ext cx="2922742" cy="2493962"/>
            <a:chOff x="2186891" y="3185319"/>
            <a:chExt cx="2922742" cy="2493962"/>
          </a:xfrm>
        </p:grpSpPr>
        <p:pic>
          <p:nvPicPr>
            <p:cNvPr id="2050" name="Picture 2" descr="Magnetic Force on a Current-Carrying Wire">
              <a:extLst>
                <a:ext uri="{FF2B5EF4-FFF2-40B4-BE49-F238E27FC236}">
                  <a16:creationId xmlns:a16="http://schemas.microsoft.com/office/drawing/2014/main" id="{44D844A4-D8C7-4933-B58F-8751A4C29F0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5665"/>
            <a:stretch/>
          </p:blipFill>
          <p:spPr bwMode="auto">
            <a:xfrm>
              <a:off x="2186891" y="3185319"/>
              <a:ext cx="2922742" cy="24939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69C5F69-CA40-49AC-964A-1579E031C373}"/>
                </a:ext>
              </a:extLst>
            </p:cNvPr>
            <p:cNvSpPr/>
            <p:nvPr/>
          </p:nvSpPr>
          <p:spPr bwMode="auto">
            <a:xfrm>
              <a:off x="4897967" y="3185319"/>
              <a:ext cx="211666" cy="114379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870B2E6-6452-4614-BE6A-43EA435F37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Force on a Current Carrying Wire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139" name="Text Box 3">
                <a:extLst>
                  <a:ext uri="{FF2B5EF4-FFF2-40B4-BE49-F238E27FC236}">
                    <a16:creationId xmlns:a16="http://schemas.microsoft.com/office/drawing/2014/main" id="{035A8BE2-C580-4AA6-ACF9-1CC61B773C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31862" y="2377017"/>
                <a:ext cx="5295371" cy="34317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dirty="0"/>
                  <a:t>Let’s assume that the charge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en-US" dirty="0"/>
                  <a:t> travels through the wire in time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dirty="0"/>
                  <a:t>.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dirty="0"/>
                  <a:t>When </a:t>
                </a:r>
                <a:r>
                  <a:rPr lang="en-US" altLang="en-US" dirty="0">
                    <a:sym typeface="Symbol" panose="05050102010706020507" pitchFamily="18" charset="2"/>
                  </a:rPr>
                  <a:t></a:t>
                </a:r>
                <a:r>
                  <a:rPr lang="en-US" altLang="en-US" dirty="0"/>
                  <a:t>t is factored in, we obtain:</a:t>
                </a:r>
              </a:p>
              <a:p>
                <a:pPr eaLnBrk="1" hangingPunct="1"/>
                <a:endParaRPr lang="en-US" altLang="en-US" sz="1200" dirty="0"/>
              </a:p>
              <a:p>
                <a:pPr eaLnBrk="1" hangingPunct="1"/>
                <a:endParaRPr lang="en-US" altLang="en-US" sz="1200" dirty="0"/>
              </a:p>
              <a:p>
                <a:pPr eaLnBrk="1" hangingPunct="1"/>
                <a:endParaRPr lang="en-US" altLang="en-US" sz="1200" dirty="0"/>
              </a:p>
              <a:p>
                <a:pPr lvl="1" eaLnBrk="1" hangingPunct="1">
                  <a:spcAft>
                    <a:spcPts val="600"/>
                  </a:spcAft>
                </a:pPr>
                <a:r>
                  <a:rPr lang="en-US" altLang="en-US" dirty="0"/>
                  <a:t>Where:</a:t>
                </a:r>
              </a:p>
              <a:p>
                <a:pPr eaLnBrk="1" hangingPunct="1">
                  <a:spcAft>
                    <a:spcPts val="1200"/>
                  </a:spcAft>
                </a:pPr>
                <a:r>
                  <a:rPr lang="en-US" altLang="en-US" sz="2800" dirty="0"/>
                  <a:t>	            </a:t>
                </a:r>
                <a:r>
                  <a:rPr lang="en-US" altLang="en-US" dirty="0"/>
                  <a:t>(</a:t>
                </a:r>
                <a:r>
                  <a:rPr lang="en-US" altLang="en-US" dirty="0">
                    <a:solidFill>
                      <a:srgbClr val="C00000"/>
                    </a:solidFill>
                  </a:rPr>
                  <a:t>Current</a:t>
                </a:r>
                <a:r>
                  <a:rPr lang="en-US" altLang="en-US" dirty="0"/>
                  <a:t>)</a:t>
                </a:r>
              </a:p>
              <a:p>
                <a:pPr eaLnBrk="1" hangingPunct="1">
                  <a:spcAft>
                    <a:spcPts val="1200"/>
                  </a:spcAft>
                </a:pPr>
                <a:r>
                  <a:rPr lang="en-US" altLang="en-US" sz="2800" dirty="0"/>
                  <a:t>	 </a:t>
                </a:r>
                <a14:m>
                  <m:oMath xmlns:m="http://schemas.openxmlformats.org/officeDocument/2006/math"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                 </m:t>
                    </m:r>
                  </m:oMath>
                </a14:m>
                <a:r>
                  <a:rPr lang="en-US" altLang="en-US" dirty="0"/>
                  <a:t>(</a:t>
                </a:r>
                <a:r>
                  <a:rPr lang="en-US" altLang="en-US" dirty="0">
                    <a:solidFill>
                      <a:srgbClr val="C00000"/>
                    </a:solidFill>
                  </a:rPr>
                  <a:t>Length of wire</a:t>
                </a:r>
                <a:r>
                  <a:rPr lang="en-US" altLang="en-US" dirty="0"/>
                  <a:t>)</a:t>
                </a:r>
                <a:endParaRPr lang="en-US" altLang="en-US" sz="1200" dirty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dirty="0"/>
                  <a:t>Equation (2) therefore reduces to:</a:t>
                </a:r>
              </a:p>
            </p:txBody>
          </p:sp>
        </mc:Choice>
        <mc:Fallback xmlns="">
          <p:sp>
            <p:nvSpPr>
              <p:cNvPr id="91139" name="Text Box 3">
                <a:extLst>
                  <a:ext uri="{FF2B5EF4-FFF2-40B4-BE49-F238E27FC236}">
                    <a16:creationId xmlns:a16="http://schemas.microsoft.com/office/drawing/2014/main" id="{035A8BE2-C580-4AA6-ACF9-1CC61B773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1862" y="2377017"/>
                <a:ext cx="5295371" cy="3431709"/>
              </a:xfrm>
              <a:prstGeom prst="rect">
                <a:avLst/>
              </a:prstGeom>
              <a:blipFill>
                <a:blip r:embed="rId2"/>
                <a:stretch>
                  <a:fillRect l="-1036" t="-1066" b="-23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1141" name="Picture 5">
            <a:extLst>
              <a:ext uri="{FF2B5EF4-FFF2-40B4-BE49-F238E27FC236}">
                <a16:creationId xmlns:a16="http://schemas.microsoft.com/office/drawing/2014/main" id="{CD324A68-3B5C-4C2E-A35E-F233122D4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075" y="2424113"/>
            <a:ext cx="255905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07DCFAF-50C2-4579-BA93-9B6281E08A79}"/>
                  </a:ext>
                </a:extLst>
              </p:cNvPr>
              <p:cNvSpPr/>
              <p:nvPr/>
            </p:nvSpPr>
            <p:spPr>
              <a:xfrm>
                <a:off x="971814" y="1929685"/>
                <a:ext cx="5130271" cy="400110"/>
              </a:xfrm>
              <a:prstGeom prst="rect">
                <a:avLst/>
              </a:prstGeom>
              <a:solidFill>
                <a:srgbClr val="F5F9D3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 eaLnBrk="1" hangingPunct="1"/>
                <a14:m>
                  <m:oMath xmlns:m="http://schemas.openxmlformats.org/officeDocument/2006/math"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en-US" i="1" baseline="-25000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altLang="en-US" i="1" dirty="0" err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dirty="0" err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altLang="en-US" i="1" dirty="0" err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 dirty="0" err="1">
                        <a:latin typeface="Cambria Math" panose="02040503050406030204" pitchFamily="18" charset="0"/>
                      </a:rPr>
                      <m:t>𝑞𝑣𝐵</m:t>
                    </m:r>
                    <m:r>
                      <a:rPr lang="en-US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en-US" i="1" dirty="0" err="1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en-US" i="1" dirty="0" err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dirty="0"/>
                  <a:t>		</a:t>
                </a:r>
                <a:r>
                  <a:rPr lang="en-US" altLang="en-US" sz="1800" dirty="0"/>
                  <a:t>(1)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07DCFAF-50C2-4579-BA93-9B6281E08A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814" y="1929685"/>
                <a:ext cx="5130271" cy="400110"/>
              </a:xfrm>
              <a:prstGeom prst="rect">
                <a:avLst/>
              </a:prstGeom>
              <a:blipFill>
                <a:blip r:embed="rId4"/>
                <a:stretch>
                  <a:fillRect t="-1493" r="-474" b="-20896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B5F148C-1A46-4B04-97CA-78816C8FD4D3}"/>
                  </a:ext>
                </a:extLst>
              </p:cNvPr>
              <p:cNvSpPr/>
              <p:nvPr/>
            </p:nvSpPr>
            <p:spPr>
              <a:xfrm>
                <a:off x="994832" y="3361272"/>
                <a:ext cx="5130271" cy="535468"/>
              </a:xfrm>
              <a:prstGeom prst="rect">
                <a:avLst/>
              </a:prstGeom>
              <a:solidFill>
                <a:srgbClr val="F5F9D3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 eaLnBrk="1" hangingPunct="1"/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en-US" i="1" baseline="-25000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en-US" i="1" dirty="0" err="1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alt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altLang="en-US" i="1" dirty="0" err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en-US" i="1" dirty="0" err="1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en-US" i="1" dirty="0" err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dirty="0"/>
                  <a:t>		</a:t>
                </a:r>
                <a:r>
                  <a:rPr lang="en-US" altLang="en-US" sz="1800" dirty="0"/>
                  <a:t>(2)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B5F148C-1A46-4B04-97CA-78816C8FD4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832" y="3361272"/>
                <a:ext cx="5130271" cy="535468"/>
              </a:xfrm>
              <a:prstGeom prst="rect">
                <a:avLst/>
              </a:prstGeom>
              <a:blipFill>
                <a:blip r:embed="rId5"/>
                <a:stretch>
                  <a:fillRect r="-474" b="-1111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F285F7B-2CEE-453D-B353-66310FC585A8}"/>
                  </a:ext>
                </a:extLst>
              </p:cNvPr>
              <p:cNvSpPr/>
              <p:nvPr/>
            </p:nvSpPr>
            <p:spPr>
              <a:xfrm>
                <a:off x="2672819" y="5901058"/>
                <a:ext cx="2040467" cy="400110"/>
              </a:xfrm>
              <a:prstGeom prst="rect">
                <a:avLst/>
              </a:prstGeom>
              <a:solidFill>
                <a:srgbClr val="F5F9D3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1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altLang="en-US" b="1" i="1" baseline="-25000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altLang="en-US" b="1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𝑰𝑳𝑩</m:t>
                      </m:r>
                      <m:r>
                        <a:rPr lang="en-US" altLang="en-US" b="1" i="1" dirty="0" smtClean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en-US" b="1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en-US" b="1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altLang="en-US" b="1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US" altLang="en-US" b="1" dirty="0">
                  <a:solidFill>
                    <a:srgbClr val="990033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F285F7B-2CEE-453D-B353-66310FC585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819" y="5901058"/>
                <a:ext cx="2040467" cy="400110"/>
              </a:xfrm>
              <a:prstGeom prst="rect">
                <a:avLst/>
              </a:prstGeom>
              <a:blipFill>
                <a:blip r:embed="rId6"/>
                <a:stretch>
                  <a:fillRect b="-1471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FE3961E-D939-41B3-8C85-7A250CA8E255}"/>
                  </a:ext>
                </a:extLst>
              </p:cNvPr>
              <p:cNvSpPr/>
              <p:nvPr/>
            </p:nvSpPr>
            <p:spPr>
              <a:xfrm>
                <a:off x="2018240" y="4220572"/>
                <a:ext cx="1309159" cy="671274"/>
              </a:xfrm>
              <a:prstGeom prst="rect">
                <a:avLst/>
              </a:prstGeom>
              <a:solidFill>
                <a:srgbClr val="F5F9D3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</m:t>
                          </m:r>
                          <m:r>
                            <a:rPr lang="en-US" altLang="en-US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US" alt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altLang="en-US" dirty="0">
                  <a:solidFill>
                    <a:srgbClr val="990033"/>
                  </a:solidFill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FE3961E-D939-41B3-8C85-7A250CA8E2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240" y="4220572"/>
                <a:ext cx="1309159" cy="6712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605816C-44E2-4136-84F1-E9CAF580A873}"/>
                  </a:ext>
                </a:extLst>
              </p:cNvPr>
              <p:cNvSpPr/>
              <p:nvPr/>
            </p:nvSpPr>
            <p:spPr>
              <a:xfrm>
                <a:off x="2018240" y="4930362"/>
                <a:ext cx="1309159" cy="400110"/>
              </a:xfrm>
              <a:prstGeom prst="rect">
                <a:avLst/>
              </a:prstGeom>
              <a:solidFill>
                <a:srgbClr val="F5F9D3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𝑣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∙∆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altLang="en-US" dirty="0">
                  <a:solidFill>
                    <a:srgbClr val="990033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605816C-44E2-4136-84F1-E9CAF580A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240" y="4930362"/>
                <a:ext cx="1309159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/>
      <p:bldP spid="2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11">
            <a:extLst>
              <a:ext uri="{FF2B5EF4-FFF2-40B4-BE49-F238E27FC236}">
                <a16:creationId xmlns:a16="http://schemas.microsoft.com/office/drawing/2014/main" id="{A74525D7-CB0C-4B8D-A2AB-D0C3E4C8B51F}"/>
              </a:ext>
            </a:extLst>
          </p:cNvPr>
          <p:cNvGrpSpPr>
            <a:grpSpLocks/>
          </p:cNvGrpSpPr>
          <p:nvPr/>
        </p:nvGrpSpPr>
        <p:grpSpPr bwMode="auto">
          <a:xfrm>
            <a:off x="0" y="1772603"/>
            <a:ext cx="9127594" cy="5082251"/>
            <a:chOff x="1563" y="1120"/>
            <a:chExt cx="2222" cy="1623"/>
          </a:xfrm>
        </p:grpSpPr>
        <p:sp>
          <p:nvSpPr>
            <p:cNvPr id="54" name="Rectangle 2">
              <a:extLst>
                <a:ext uri="{FF2B5EF4-FFF2-40B4-BE49-F238E27FC236}">
                  <a16:creationId xmlns:a16="http://schemas.microsoft.com/office/drawing/2014/main" id="{35367BED-5B37-4B0F-B3CC-4C7BC7445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" y="1134"/>
              <a:ext cx="2222" cy="16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" name="Text Box 5">
              <a:extLst>
                <a:ext uri="{FF2B5EF4-FFF2-40B4-BE49-F238E27FC236}">
                  <a16:creationId xmlns:a16="http://schemas.microsoft.com/office/drawing/2014/main" id="{A85C75E3-BA45-4BB7-8A2A-5392B08A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7" y="1120"/>
              <a:ext cx="2100" cy="15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latin typeface="Arial" panose="020B0604020202020204" pitchFamily="34" charset="0"/>
                </a:rPr>
                <a:t>x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 </a:t>
              </a:r>
            </a:p>
            <a:p>
              <a:pPr eaLnBrk="1" hangingPunct="1"/>
              <a:endParaRPr lang="en-US" altLang="en-US" sz="2400" dirty="0">
                <a:latin typeface="Arial" panose="020B0604020202020204" pitchFamily="34" charset="0"/>
              </a:endParaRPr>
            </a:p>
            <a:p>
              <a:pPr eaLnBrk="1" hangingPunct="1"/>
              <a:r>
                <a:rPr lang="en-US" altLang="en-US" sz="2400" dirty="0">
                  <a:latin typeface="Arial" panose="020B0604020202020204" pitchFamily="34" charset="0"/>
                </a:rPr>
                <a:t>x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</a:p>
            <a:p>
              <a:pPr eaLnBrk="1" hangingPunct="1"/>
              <a:endParaRPr lang="en-US" altLang="en-US" sz="2400" dirty="0">
                <a:latin typeface="Arial" panose="020B0604020202020204" pitchFamily="34" charset="0"/>
              </a:endParaRPr>
            </a:p>
            <a:p>
              <a:pPr eaLnBrk="1" hangingPunct="1"/>
              <a:r>
                <a:rPr lang="en-US" altLang="en-US" sz="2400" dirty="0">
                  <a:latin typeface="Arial" panose="020B0604020202020204" pitchFamily="34" charset="0"/>
                </a:rPr>
                <a:t>x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endParaRPr lang="en-US" altLang="en-US" sz="2400" dirty="0">
                <a:latin typeface="Arial" panose="020B0604020202020204" pitchFamily="34" charset="0"/>
              </a:endParaRPr>
            </a:p>
            <a:p>
              <a:pPr eaLnBrk="1" hangingPunct="1"/>
              <a:endParaRPr lang="en-US" altLang="en-US" sz="2400" dirty="0">
                <a:latin typeface="Arial" panose="020B0604020202020204" pitchFamily="34" charset="0"/>
              </a:endParaRPr>
            </a:p>
            <a:p>
              <a:pPr eaLnBrk="1" hangingPunct="1"/>
              <a:r>
                <a:rPr lang="en-US" altLang="en-US" sz="2400" dirty="0">
                  <a:latin typeface="Arial" panose="020B0604020202020204" pitchFamily="34" charset="0"/>
                </a:rPr>
                <a:t>x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</a:p>
            <a:p>
              <a:pPr eaLnBrk="1" hangingPunct="1"/>
              <a:endParaRPr lang="en-US" altLang="en-US" sz="2400" dirty="0">
                <a:latin typeface="Arial" panose="020B0604020202020204" pitchFamily="34" charset="0"/>
              </a:endParaRPr>
            </a:p>
            <a:p>
              <a:pPr eaLnBrk="1" hangingPunct="1"/>
              <a:r>
                <a:rPr lang="en-US" altLang="en-US" sz="2400" dirty="0">
                  <a:latin typeface="Arial" panose="020B0604020202020204" pitchFamily="34" charset="0"/>
                </a:rPr>
                <a:t>x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</a:p>
            <a:p>
              <a:pPr eaLnBrk="1" hangingPunct="1"/>
              <a:endParaRPr lang="en-US" altLang="en-US" sz="2400" dirty="0">
                <a:latin typeface="Arial" panose="020B0604020202020204" pitchFamily="34" charset="0"/>
              </a:endParaRPr>
            </a:p>
            <a:p>
              <a:pPr eaLnBrk="1" hangingPunct="1"/>
              <a:endParaRPr lang="en-US" altLang="en-US" sz="2400" dirty="0">
                <a:latin typeface="Arial" panose="020B0604020202020204" pitchFamily="34" charset="0"/>
              </a:endParaRPr>
            </a:p>
            <a:p>
              <a:pPr eaLnBrk="1" hangingPunct="1"/>
              <a:r>
                <a:rPr lang="en-US" altLang="en-US" sz="2400" dirty="0">
                  <a:latin typeface="Arial" panose="020B0604020202020204" pitchFamily="34" charset="0"/>
                </a:rPr>
                <a:t>x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x     </a:t>
              </a:r>
              <a:r>
                <a:rPr lang="en-US" altLang="en-US" sz="2400" dirty="0" err="1">
                  <a:latin typeface="Arial" panose="020B0604020202020204" pitchFamily="34" charset="0"/>
                </a:rPr>
                <a:t>x</a:t>
              </a:r>
              <a:r>
                <a:rPr lang="en-US" altLang="en-US" sz="2400" dirty="0">
                  <a:latin typeface="Arial" panose="020B0604020202020204" pitchFamily="34" charset="0"/>
                </a:rPr>
                <a:t>     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C7040E21-3FE1-4F7D-BAEF-1F472968EF9F}"/>
              </a:ext>
            </a:extLst>
          </p:cNvPr>
          <p:cNvSpPr/>
          <p:nvPr/>
        </p:nvSpPr>
        <p:spPr bwMode="auto">
          <a:xfrm>
            <a:off x="-96178" y="5167522"/>
            <a:ext cx="9273941" cy="594360"/>
          </a:xfrm>
          <a:prstGeom prst="rect">
            <a:avLst/>
          </a:prstGeom>
          <a:solidFill>
            <a:schemeClr val="accent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870B2E6-6452-4614-BE6A-43EA435F37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Force on a Current Carrying Wire vs. </a:t>
            </a:r>
            <a:r>
              <a:rPr lang="en-US" altLang="en-US" sz="4000"/>
              <a:t>a Charged Particle</a:t>
            </a:r>
            <a:endParaRPr lang="en-US" altLang="en-US" sz="40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DE7082B-3B06-4B9E-842F-8A9C389575F5}"/>
              </a:ext>
            </a:extLst>
          </p:cNvPr>
          <p:cNvSpPr/>
          <p:nvPr/>
        </p:nvSpPr>
        <p:spPr bwMode="auto">
          <a:xfrm>
            <a:off x="-25191" y="5225155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B0C3BB3-A6DB-4EDF-BBA5-ED82EC1CEF1A}"/>
              </a:ext>
            </a:extLst>
          </p:cNvPr>
          <p:cNvSpPr/>
          <p:nvPr/>
        </p:nvSpPr>
        <p:spPr bwMode="auto">
          <a:xfrm>
            <a:off x="-24471" y="5390254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A1ACE8A-108C-4E76-B373-77BF4EC56A04}"/>
              </a:ext>
            </a:extLst>
          </p:cNvPr>
          <p:cNvSpPr/>
          <p:nvPr/>
        </p:nvSpPr>
        <p:spPr bwMode="auto">
          <a:xfrm>
            <a:off x="-36037" y="5552670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D10AD0-1567-49C2-9565-030428675AF8}"/>
              </a:ext>
            </a:extLst>
          </p:cNvPr>
          <p:cNvSpPr/>
          <p:nvPr/>
        </p:nvSpPr>
        <p:spPr bwMode="auto">
          <a:xfrm>
            <a:off x="1644743" y="5243260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CA563AD-BBE6-4DA4-9424-79D87F9622A6}"/>
              </a:ext>
            </a:extLst>
          </p:cNvPr>
          <p:cNvSpPr/>
          <p:nvPr/>
        </p:nvSpPr>
        <p:spPr bwMode="auto">
          <a:xfrm>
            <a:off x="1407652" y="5291301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2BF300C-2DA7-4044-9A90-CE36CA4BAAE3}"/>
              </a:ext>
            </a:extLst>
          </p:cNvPr>
          <p:cNvSpPr/>
          <p:nvPr/>
        </p:nvSpPr>
        <p:spPr bwMode="auto">
          <a:xfrm>
            <a:off x="1518819" y="5455240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7E315D-E904-40B3-B03F-ACB65E59525A}"/>
              </a:ext>
            </a:extLst>
          </p:cNvPr>
          <p:cNvSpPr/>
          <p:nvPr/>
        </p:nvSpPr>
        <p:spPr bwMode="auto">
          <a:xfrm>
            <a:off x="2625995" y="5234151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AF95DC5-6010-45E6-95D4-56C6E6DDD0E9}"/>
              </a:ext>
            </a:extLst>
          </p:cNvPr>
          <p:cNvSpPr/>
          <p:nvPr/>
        </p:nvSpPr>
        <p:spPr bwMode="auto">
          <a:xfrm>
            <a:off x="2805015" y="5381419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65E6095-90BA-4495-ABFD-BC8D225FFC7C}"/>
              </a:ext>
            </a:extLst>
          </p:cNvPr>
          <p:cNvSpPr/>
          <p:nvPr/>
        </p:nvSpPr>
        <p:spPr bwMode="auto">
          <a:xfrm>
            <a:off x="2972064" y="5556849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B3D9A8B-2B24-4C16-8E36-5F76552157FD}"/>
              </a:ext>
            </a:extLst>
          </p:cNvPr>
          <p:cNvSpPr/>
          <p:nvPr/>
        </p:nvSpPr>
        <p:spPr bwMode="auto">
          <a:xfrm>
            <a:off x="3256227" y="5225155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9F3132E-FB3A-41BF-80D8-19CEBB268576}"/>
              </a:ext>
            </a:extLst>
          </p:cNvPr>
          <p:cNvSpPr/>
          <p:nvPr/>
        </p:nvSpPr>
        <p:spPr bwMode="auto">
          <a:xfrm>
            <a:off x="3355785" y="5379853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AC8699E-5762-409C-812E-491D86B46110}"/>
              </a:ext>
            </a:extLst>
          </p:cNvPr>
          <p:cNvSpPr/>
          <p:nvPr/>
        </p:nvSpPr>
        <p:spPr bwMode="auto">
          <a:xfrm>
            <a:off x="3781415" y="5568126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85C574D-F844-48A1-A726-6B041EC29B7A}"/>
              </a:ext>
            </a:extLst>
          </p:cNvPr>
          <p:cNvSpPr/>
          <p:nvPr/>
        </p:nvSpPr>
        <p:spPr bwMode="auto">
          <a:xfrm>
            <a:off x="4137558" y="5225155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C70C445-37A9-48E5-A1F0-999EB98E312C}"/>
              </a:ext>
            </a:extLst>
          </p:cNvPr>
          <p:cNvSpPr/>
          <p:nvPr/>
        </p:nvSpPr>
        <p:spPr bwMode="auto">
          <a:xfrm>
            <a:off x="4676783" y="5369087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7486CC8-3DF7-483E-A080-B110AC1E19CC}"/>
              </a:ext>
            </a:extLst>
          </p:cNvPr>
          <p:cNvSpPr/>
          <p:nvPr/>
        </p:nvSpPr>
        <p:spPr bwMode="auto">
          <a:xfrm>
            <a:off x="4396206" y="5569549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FB03B1E-7ACE-4D92-9A86-6A6AE59CC64F}"/>
              </a:ext>
            </a:extLst>
          </p:cNvPr>
          <p:cNvSpPr/>
          <p:nvPr/>
        </p:nvSpPr>
        <p:spPr bwMode="auto">
          <a:xfrm>
            <a:off x="5159940" y="5243260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C4C80CD-E392-45D9-A090-55BAAB0E80CF}"/>
              </a:ext>
            </a:extLst>
          </p:cNvPr>
          <p:cNvSpPr/>
          <p:nvPr/>
        </p:nvSpPr>
        <p:spPr bwMode="auto">
          <a:xfrm>
            <a:off x="5482964" y="5376158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</a:t>
            </a:r>
            <a:r>
              <a:rPr kumimoji="0" lang="en-US" sz="5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-</a:t>
            </a:r>
            <a:endParaRPr kumimoji="0" 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080B104-EBCF-4213-8EA5-25BC10F50C74}"/>
              </a:ext>
            </a:extLst>
          </p:cNvPr>
          <p:cNvSpPr/>
          <p:nvPr/>
        </p:nvSpPr>
        <p:spPr bwMode="auto">
          <a:xfrm>
            <a:off x="5030660" y="5555519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FFC1FB2-A045-4ED6-93E7-471CBA2686F8}"/>
              </a:ext>
            </a:extLst>
          </p:cNvPr>
          <p:cNvSpPr/>
          <p:nvPr/>
        </p:nvSpPr>
        <p:spPr bwMode="auto">
          <a:xfrm>
            <a:off x="784357" y="5234151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4E54F9D-757B-4933-A227-388F143D581D}"/>
              </a:ext>
            </a:extLst>
          </p:cNvPr>
          <p:cNvSpPr/>
          <p:nvPr/>
        </p:nvSpPr>
        <p:spPr bwMode="auto">
          <a:xfrm>
            <a:off x="690390" y="5397845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54B6174-23A7-45F4-80B6-10FF2512FD7C}"/>
              </a:ext>
            </a:extLst>
          </p:cNvPr>
          <p:cNvSpPr/>
          <p:nvPr/>
        </p:nvSpPr>
        <p:spPr bwMode="auto">
          <a:xfrm>
            <a:off x="838786" y="5548290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97DABEE-AA33-4978-BE4B-54C87EDD712B}"/>
              </a:ext>
            </a:extLst>
          </p:cNvPr>
          <p:cNvSpPr/>
          <p:nvPr/>
        </p:nvSpPr>
        <p:spPr bwMode="auto">
          <a:xfrm>
            <a:off x="2300026" y="5225155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9E66BC8-3464-4C39-93A7-27A11103278D}"/>
              </a:ext>
            </a:extLst>
          </p:cNvPr>
          <p:cNvSpPr/>
          <p:nvPr/>
        </p:nvSpPr>
        <p:spPr bwMode="auto">
          <a:xfrm>
            <a:off x="2382772" y="5386007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06FA9DC-7AA9-482E-8A27-51167FCB93FF}"/>
              </a:ext>
            </a:extLst>
          </p:cNvPr>
          <p:cNvSpPr/>
          <p:nvPr/>
        </p:nvSpPr>
        <p:spPr bwMode="auto">
          <a:xfrm>
            <a:off x="2188450" y="5516632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18CCC6B-F116-45F1-A0C2-4930A2E4995A}"/>
              </a:ext>
            </a:extLst>
          </p:cNvPr>
          <p:cNvSpPr/>
          <p:nvPr/>
        </p:nvSpPr>
        <p:spPr bwMode="auto">
          <a:xfrm>
            <a:off x="416293" y="5225155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E890FBC-EEDE-4FEB-8933-813D7CBDD835}"/>
              </a:ext>
            </a:extLst>
          </p:cNvPr>
          <p:cNvSpPr/>
          <p:nvPr/>
        </p:nvSpPr>
        <p:spPr bwMode="auto">
          <a:xfrm>
            <a:off x="471922" y="5370666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1CA0123-B335-4C41-9A21-2DF0EB54BFB6}"/>
              </a:ext>
            </a:extLst>
          </p:cNvPr>
          <p:cNvSpPr/>
          <p:nvPr/>
        </p:nvSpPr>
        <p:spPr bwMode="auto">
          <a:xfrm>
            <a:off x="361583" y="5542116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787D4E3-F10F-4984-8785-4400B1130492}"/>
              </a:ext>
            </a:extLst>
          </p:cNvPr>
          <p:cNvSpPr/>
          <p:nvPr/>
        </p:nvSpPr>
        <p:spPr bwMode="auto">
          <a:xfrm>
            <a:off x="1093353" y="5234151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347684D-22A9-4CC5-AE2B-294C2AA6EBFC}"/>
              </a:ext>
            </a:extLst>
          </p:cNvPr>
          <p:cNvSpPr/>
          <p:nvPr/>
        </p:nvSpPr>
        <p:spPr bwMode="auto">
          <a:xfrm>
            <a:off x="1128840" y="5390253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234F454A-3259-41D3-ADE1-EAC3B1214C53}"/>
              </a:ext>
            </a:extLst>
          </p:cNvPr>
          <p:cNvSpPr/>
          <p:nvPr/>
        </p:nvSpPr>
        <p:spPr bwMode="auto">
          <a:xfrm>
            <a:off x="1159960" y="5559148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2E8A218-9A3F-4556-8E80-21596BDF258B}"/>
              </a:ext>
            </a:extLst>
          </p:cNvPr>
          <p:cNvSpPr/>
          <p:nvPr/>
        </p:nvSpPr>
        <p:spPr bwMode="auto">
          <a:xfrm>
            <a:off x="2002700" y="5225155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20896AD-C31D-44F2-A60C-3A1D2D2F9E03}"/>
              </a:ext>
            </a:extLst>
          </p:cNvPr>
          <p:cNvSpPr/>
          <p:nvPr/>
        </p:nvSpPr>
        <p:spPr bwMode="auto">
          <a:xfrm>
            <a:off x="1853839" y="5373582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A73D205-53D3-4F1A-8B3C-AB8C4D1718E6}"/>
              </a:ext>
            </a:extLst>
          </p:cNvPr>
          <p:cNvSpPr/>
          <p:nvPr/>
        </p:nvSpPr>
        <p:spPr bwMode="auto">
          <a:xfrm>
            <a:off x="1760629" y="5551468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797A1EA-DC9E-404D-B977-6621A2E422E2}"/>
              </a:ext>
            </a:extLst>
          </p:cNvPr>
          <p:cNvGrpSpPr/>
          <p:nvPr/>
        </p:nvGrpSpPr>
        <p:grpSpPr>
          <a:xfrm>
            <a:off x="-2410" y="4416389"/>
            <a:ext cx="1591530" cy="275848"/>
            <a:chOff x="-2410" y="4656465"/>
            <a:chExt cx="1591530" cy="275848"/>
          </a:xfrm>
        </p:grpSpPr>
        <p:sp>
          <p:nvSpPr>
            <p:cNvPr id="60" name="Oval 6">
              <a:extLst>
                <a:ext uri="{FF2B5EF4-FFF2-40B4-BE49-F238E27FC236}">
                  <a16:creationId xmlns:a16="http://schemas.microsoft.com/office/drawing/2014/main" id="{13488192-DB9F-417D-91A4-2D37A4505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10" y="4656465"/>
              <a:ext cx="289821" cy="275848"/>
            </a:xfrm>
            <a:prstGeom prst="ellipse">
              <a:avLst/>
            </a:prstGeom>
            <a:solidFill>
              <a:srgbClr val="99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1" name="Line 7">
              <a:extLst>
                <a:ext uri="{FF2B5EF4-FFF2-40B4-BE49-F238E27FC236}">
                  <a16:creationId xmlns:a16="http://schemas.microsoft.com/office/drawing/2014/main" id="{E6E4F2A5-28ED-4938-BE6D-9C8DF9CF74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411" y="4811007"/>
              <a:ext cx="13017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2" name="Text Box 8">
            <a:extLst>
              <a:ext uri="{FF2B5EF4-FFF2-40B4-BE49-F238E27FC236}">
                <a16:creationId xmlns:a16="http://schemas.microsoft.com/office/drawing/2014/main" id="{D34A62F4-BC5E-413D-8415-1B1815A87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46" y="4256233"/>
            <a:ext cx="399125" cy="478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b="1" dirty="0"/>
              <a:t>v</a:t>
            </a:r>
          </a:p>
        </p:txBody>
      </p:sp>
      <p:grpSp>
        <p:nvGrpSpPr>
          <p:cNvPr id="63" name="Group 10">
            <a:extLst>
              <a:ext uri="{FF2B5EF4-FFF2-40B4-BE49-F238E27FC236}">
                <a16:creationId xmlns:a16="http://schemas.microsoft.com/office/drawing/2014/main" id="{75081B2C-F071-4E82-AE1F-33670A012791}"/>
              </a:ext>
            </a:extLst>
          </p:cNvPr>
          <p:cNvGrpSpPr>
            <a:grpSpLocks/>
          </p:cNvGrpSpPr>
          <p:nvPr/>
        </p:nvGrpSpPr>
        <p:grpSpPr bwMode="auto">
          <a:xfrm>
            <a:off x="-603920" y="2457154"/>
            <a:ext cx="2348143" cy="2113777"/>
            <a:chOff x="1395" y="2168"/>
            <a:chExt cx="1243" cy="1344"/>
          </a:xfrm>
        </p:grpSpPr>
        <p:sp>
          <p:nvSpPr>
            <p:cNvPr id="64" name="Arc 11">
              <a:extLst>
                <a:ext uri="{FF2B5EF4-FFF2-40B4-BE49-F238E27FC236}">
                  <a16:creationId xmlns:a16="http://schemas.microsoft.com/office/drawing/2014/main" id="{7C3F32FC-6AC5-4D43-A6BE-1C98513FD00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891" y="2168"/>
              <a:ext cx="745" cy="1344"/>
            </a:xfrm>
            <a:custGeom>
              <a:avLst/>
              <a:gdLst>
                <a:gd name="T0" fmla="*/ 25 w 22360"/>
                <a:gd name="T1" fmla="*/ 0 h 43200"/>
                <a:gd name="T2" fmla="*/ 0 w 22360"/>
                <a:gd name="T3" fmla="*/ 1344 h 43200"/>
                <a:gd name="T4" fmla="*/ 25 w 22360"/>
                <a:gd name="T5" fmla="*/ 672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360" h="43200" fill="none" extrusionOk="0">
                  <a:moveTo>
                    <a:pt x="759" y="0"/>
                  </a:moveTo>
                  <a:cubicBezTo>
                    <a:pt x="12689" y="0"/>
                    <a:pt x="22360" y="9670"/>
                    <a:pt x="22360" y="21600"/>
                  </a:cubicBezTo>
                  <a:cubicBezTo>
                    <a:pt x="22360" y="33529"/>
                    <a:pt x="12689" y="43200"/>
                    <a:pt x="760" y="43200"/>
                  </a:cubicBezTo>
                  <a:cubicBezTo>
                    <a:pt x="506" y="43200"/>
                    <a:pt x="253" y="43195"/>
                    <a:pt x="0" y="43186"/>
                  </a:cubicBezTo>
                </a:path>
                <a:path w="22360" h="43200" stroke="0" extrusionOk="0">
                  <a:moveTo>
                    <a:pt x="759" y="0"/>
                  </a:moveTo>
                  <a:cubicBezTo>
                    <a:pt x="12689" y="0"/>
                    <a:pt x="22360" y="9670"/>
                    <a:pt x="22360" y="21600"/>
                  </a:cubicBezTo>
                  <a:cubicBezTo>
                    <a:pt x="22360" y="33529"/>
                    <a:pt x="12689" y="43200"/>
                    <a:pt x="760" y="43200"/>
                  </a:cubicBezTo>
                  <a:cubicBezTo>
                    <a:pt x="506" y="43200"/>
                    <a:pt x="253" y="43195"/>
                    <a:pt x="0" y="43186"/>
                  </a:cubicBezTo>
                  <a:lnTo>
                    <a:pt x="760" y="21600"/>
                  </a:lnTo>
                  <a:lnTo>
                    <a:pt x="759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5" name="Line 12">
              <a:extLst>
                <a:ext uri="{FF2B5EF4-FFF2-40B4-BE49-F238E27FC236}">
                  <a16:creationId xmlns:a16="http://schemas.microsoft.com/office/drawing/2014/main" id="{9597FC8D-E657-4AF4-93CB-CDD01C5B24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1395" y="2168"/>
              <a:ext cx="518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6" name="Line 13">
              <a:extLst>
                <a:ext uri="{FF2B5EF4-FFF2-40B4-BE49-F238E27FC236}">
                  <a16:creationId xmlns:a16="http://schemas.microsoft.com/office/drawing/2014/main" id="{EC215993-A312-4C30-B2FB-20D9F2AF367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3289156">
              <a:off x="2049" y="2179"/>
              <a:ext cx="498" cy="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" name="Line 14">
              <a:extLst>
                <a:ext uri="{FF2B5EF4-FFF2-40B4-BE49-F238E27FC236}">
                  <a16:creationId xmlns:a16="http://schemas.microsoft.com/office/drawing/2014/main" id="{9E4FBCC0-9872-4262-B0F2-4389DEB6642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379" y="2574"/>
              <a:ext cx="518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Line 15">
              <a:extLst>
                <a:ext uri="{FF2B5EF4-FFF2-40B4-BE49-F238E27FC236}">
                  <a16:creationId xmlns:a16="http://schemas.microsoft.com/office/drawing/2014/main" id="{8174C628-1124-4438-A6A4-A9754401BB1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388319">
              <a:off x="2347" y="3074"/>
              <a:ext cx="517" cy="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Line 16">
              <a:extLst>
                <a:ext uri="{FF2B5EF4-FFF2-40B4-BE49-F238E27FC236}">
                  <a16:creationId xmlns:a16="http://schemas.microsoft.com/office/drawing/2014/main" id="{B2A13854-D622-4917-8382-7434ED9478A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595370">
              <a:off x="2337" y="2826"/>
              <a:ext cx="297" cy="19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" name="Line 17">
              <a:extLst>
                <a:ext uri="{FF2B5EF4-FFF2-40B4-BE49-F238E27FC236}">
                  <a16:creationId xmlns:a16="http://schemas.microsoft.com/office/drawing/2014/main" id="{DCDF042F-7ABB-4481-A1C2-5456E38BA9D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8420792">
              <a:off x="2206" y="2496"/>
              <a:ext cx="297" cy="16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" name="Line 18">
              <a:extLst>
                <a:ext uri="{FF2B5EF4-FFF2-40B4-BE49-F238E27FC236}">
                  <a16:creationId xmlns:a16="http://schemas.microsoft.com/office/drawing/2014/main" id="{C0BF7305-30B9-4C12-93EF-EDE68639C55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209971">
              <a:off x="1792" y="2319"/>
              <a:ext cx="297" cy="16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" name="Line 19">
              <a:extLst>
                <a:ext uri="{FF2B5EF4-FFF2-40B4-BE49-F238E27FC236}">
                  <a16:creationId xmlns:a16="http://schemas.microsoft.com/office/drawing/2014/main" id="{1797DA87-F714-4555-A0BF-4D7C168F35F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8588870">
              <a:off x="2209" y="3165"/>
              <a:ext cx="297" cy="16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" name="Line 20">
              <a:extLst>
                <a:ext uri="{FF2B5EF4-FFF2-40B4-BE49-F238E27FC236}">
                  <a16:creationId xmlns:a16="http://schemas.microsoft.com/office/drawing/2014/main" id="{877322A1-BAB3-4B7F-9F4E-3A7787FD193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590027">
              <a:off x="1792" y="3354"/>
              <a:ext cx="297" cy="16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6B1A99D-ADC7-46C4-9919-8684750F17CF}"/>
              </a:ext>
            </a:extLst>
          </p:cNvPr>
          <p:cNvGrpSpPr/>
          <p:nvPr/>
        </p:nvGrpSpPr>
        <p:grpSpPr>
          <a:xfrm>
            <a:off x="0" y="4416389"/>
            <a:ext cx="1591530" cy="275848"/>
            <a:chOff x="-2410" y="4656465"/>
            <a:chExt cx="1591530" cy="275848"/>
          </a:xfrm>
        </p:grpSpPr>
        <p:sp>
          <p:nvSpPr>
            <p:cNvPr id="76" name="Oval 6">
              <a:extLst>
                <a:ext uri="{FF2B5EF4-FFF2-40B4-BE49-F238E27FC236}">
                  <a16:creationId xmlns:a16="http://schemas.microsoft.com/office/drawing/2014/main" id="{1EA4EF4F-B75A-4368-9CF9-A2B7CEA96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10" y="4656465"/>
              <a:ext cx="289821" cy="275848"/>
            </a:xfrm>
            <a:prstGeom prst="ellipse">
              <a:avLst/>
            </a:prstGeom>
            <a:solidFill>
              <a:srgbClr val="99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77" name="Line 7">
              <a:extLst>
                <a:ext uri="{FF2B5EF4-FFF2-40B4-BE49-F238E27FC236}">
                  <a16:creationId xmlns:a16="http://schemas.microsoft.com/office/drawing/2014/main" id="{9EADF5F4-5F3B-40B1-AEC2-67EC1B715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411" y="4811007"/>
              <a:ext cx="13017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8" name="Text Box 22">
            <a:extLst>
              <a:ext uri="{FF2B5EF4-FFF2-40B4-BE49-F238E27FC236}">
                <a16:creationId xmlns:a16="http://schemas.microsoft.com/office/drawing/2014/main" id="{096F62A6-9043-426C-9557-BD0EE7282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93" y="3266732"/>
            <a:ext cx="519799" cy="461665"/>
          </a:xfrm>
          <a:prstGeom prst="rect">
            <a:avLst/>
          </a:prstGeom>
          <a:solidFill>
            <a:srgbClr val="F5F9D3"/>
          </a:solidFill>
          <a:ln>
            <a:solidFill>
              <a:srgbClr val="990033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F</a:t>
            </a:r>
            <a:r>
              <a:rPr lang="en-US" altLang="en-US" sz="2400" baseline="-25000" dirty="0"/>
              <a:t>B</a:t>
            </a:r>
            <a:endParaRPr lang="en-US" altLang="en-US" sz="2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322959-8A0E-425F-B627-45A6C4104637}"/>
              </a:ext>
            </a:extLst>
          </p:cNvPr>
          <p:cNvCxnSpPr/>
          <p:nvPr/>
        </p:nvCxnSpPr>
        <p:spPr bwMode="auto">
          <a:xfrm flipV="1">
            <a:off x="1371093" y="5764346"/>
            <a:ext cx="0" cy="54864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2FB757A-15A7-4957-AD27-2CEA77B03163}"/>
              </a:ext>
            </a:extLst>
          </p:cNvPr>
          <p:cNvCxnSpPr/>
          <p:nvPr/>
        </p:nvCxnSpPr>
        <p:spPr bwMode="auto">
          <a:xfrm flipV="1">
            <a:off x="2527496" y="5769454"/>
            <a:ext cx="0" cy="54864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4BF941F-FD93-4F00-9895-9E50D06E2A62}"/>
              </a:ext>
            </a:extLst>
          </p:cNvPr>
          <p:cNvCxnSpPr/>
          <p:nvPr/>
        </p:nvCxnSpPr>
        <p:spPr bwMode="auto">
          <a:xfrm flipV="1">
            <a:off x="3675461" y="5774562"/>
            <a:ext cx="0" cy="54864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95C3404-C8B3-4684-A6A6-D4962AF52DF1}"/>
              </a:ext>
            </a:extLst>
          </p:cNvPr>
          <p:cNvCxnSpPr/>
          <p:nvPr/>
        </p:nvCxnSpPr>
        <p:spPr bwMode="auto">
          <a:xfrm flipV="1">
            <a:off x="4816622" y="5762902"/>
            <a:ext cx="0" cy="54864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ED47666-86A2-4A04-B464-041EBDFECDA6}"/>
              </a:ext>
            </a:extLst>
          </p:cNvPr>
          <p:cNvCxnSpPr/>
          <p:nvPr/>
        </p:nvCxnSpPr>
        <p:spPr bwMode="auto">
          <a:xfrm flipV="1">
            <a:off x="5949904" y="5764313"/>
            <a:ext cx="0" cy="54864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1D53DC91-717A-41C9-8D14-53514092457C}"/>
              </a:ext>
            </a:extLst>
          </p:cNvPr>
          <p:cNvCxnSpPr/>
          <p:nvPr/>
        </p:nvCxnSpPr>
        <p:spPr bwMode="auto">
          <a:xfrm flipV="1">
            <a:off x="7097587" y="5764313"/>
            <a:ext cx="0" cy="54864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Object 5">
            <a:extLst>
              <a:ext uri="{FF2B5EF4-FFF2-40B4-BE49-F238E27FC236}">
                <a16:creationId xmlns:a16="http://schemas.microsoft.com/office/drawing/2014/main" id="{07A3CBE6-9E1D-4699-AC31-AE33D685B4A1}"/>
              </a:ext>
            </a:extLst>
          </p:cNvPr>
          <p:cNvSpPr txBox="1"/>
          <p:nvPr/>
        </p:nvSpPr>
        <p:spPr bwMode="auto">
          <a:xfrm>
            <a:off x="717747" y="6309899"/>
            <a:ext cx="7996078" cy="50356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>
            <a:normAutofit/>
          </a:bodyPr>
          <a:lstStyle/>
          <a:p>
            <a:r>
              <a:rPr lang="en-US" dirty="0"/>
              <a:t>Use Right Hand Rule to determine the direction of the force.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586F6EE-9692-4D36-8FC0-73586F71E258}"/>
              </a:ext>
            </a:extLst>
          </p:cNvPr>
          <p:cNvSpPr txBox="1"/>
          <p:nvPr/>
        </p:nvSpPr>
        <p:spPr>
          <a:xfrm>
            <a:off x="6072714" y="2067064"/>
            <a:ext cx="2948517" cy="707886"/>
          </a:xfrm>
          <a:prstGeom prst="rect">
            <a:avLst/>
          </a:prstGeom>
          <a:solidFill>
            <a:srgbClr val="CCECFF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Direction of magnetic field is into the page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5C919E-538D-4FC9-B012-7932EB586B19}"/>
              </a:ext>
            </a:extLst>
          </p:cNvPr>
          <p:cNvGrpSpPr/>
          <p:nvPr/>
        </p:nvGrpSpPr>
        <p:grpSpPr>
          <a:xfrm>
            <a:off x="5556" y="4746228"/>
            <a:ext cx="9127594" cy="400110"/>
            <a:chOff x="5556" y="4746228"/>
            <a:chExt cx="9127594" cy="400110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EE32CEE-934E-4C75-8462-803132B22C19}"/>
                </a:ext>
              </a:extLst>
            </p:cNvPr>
            <p:cNvSpPr txBox="1"/>
            <p:nvPr/>
          </p:nvSpPr>
          <p:spPr>
            <a:xfrm>
              <a:off x="5556" y="4746228"/>
              <a:ext cx="9127594" cy="400110"/>
            </a:xfrm>
            <a:prstGeom prst="rect">
              <a:avLst/>
            </a:prstGeom>
            <a:solidFill>
              <a:srgbClr val="F5F9D3"/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b="1" dirty="0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903C6DE9-3FBB-4132-8B02-118774D81C10}"/>
                </a:ext>
              </a:extLst>
            </p:cNvPr>
            <p:cNvCxnSpPr>
              <a:stCxn id="2" idx="1"/>
              <a:endCxn id="2" idx="3"/>
            </p:cNvCxnSpPr>
            <p:nvPr/>
          </p:nvCxnSpPr>
          <p:spPr bwMode="auto">
            <a:xfrm>
              <a:off x="5556" y="4946283"/>
              <a:ext cx="9127594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miter lim="800000"/>
              <a:headEnd type="stealth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8B958358-296A-4851-B6B4-28B6B9341900}"/>
                    </a:ext>
                  </a:extLst>
                </p:cNvPr>
                <p:cNvSpPr/>
                <p:nvPr/>
              </p:nvSpPr>
              <p:spPr>
                <a:xfrm>
                  <a:off x="3414357" y="4771713"/>
                  <a:ext cx="2037737" cy="369332"/>
                </a:xfrm>
                <a:prstGeom prst="rect">
                  <a:avLst/>
                </a:prstGeom>
                <a:solidFill>
                  <a:srgbClr val="F5F9D3"/>
                </a:solidFill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800" dirty="0"/>
                    <a:t>Wire of length </a:t>
                  </a:r>
                  <a14:m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a14:m>
                  <a:endParaRPr lang="en-US" sz="1800" b="1" dirty="0"/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8B958358-296A-4851-B6B4-28B6B934190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4357" y="4771713"/>
                  <a:ext cx="2037737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2096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9" name="Oval 78">
            <a:extLst>
              <a:ext uri="{FF2B5EF4-FFF2-40B4-BE49-F238E27FC236}">
                <a16:creationId xmlns:a16="http://schemas.microsoft.com/office/drawing/2014/main" id="{8E8F7ACD-4076-4B86-9169-325279867575}"/>
              </a:ext>
            </a:extLst>
          </p:cNvPr>
          <p:cNvSpPr/>
          <p:nvPr/>
        </p:nvSpPr>
        <p:spPr bwMode="auto">
          <a:xfrm>
            <a:off x="5635364" y="5528558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</a:t>
            </a:r>
            <a:r>
              <a:rPr kumimoji="0" lang="en-US" sz="5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-</a:t>
            </a:r>
            <a:endParaRPr kumimoji="0" 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A375D5EF-1945-48AC-A87F-B9C7CD805B0E}"/>
              </a:ext>
            </a:extLst>
          </p:cNvPr>
          <p:cNvSpPr/>
          <p:nvPr/>
        </p:nvSpPr>
        <p:spPr bwMode="auto">
          <a:xfrm>
            <a:off x="5811813" y="5259282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</a:t>
            </a:r>
            <a:r>
              <a:rPr kumimoji="0" lang="en-US" sz="5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-</a:t>
            </a:r>
            <a:endParaRPr kumimoji="0" 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5091A55E-9112-4CB2-B1F2-59B163D079C0}"/>
              </a:ext>
            </a:extLst>
          </p:cNvPr>
          <p:cNvSpPr/>
          <p:nvPr/>
        </p:nvSpPr>
        <p:spPr bwMode="auto">
          <a:xfrm>
            <a:off x="5964213" y="5411682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</a:t>
            </a:r>
            <a:r>
              <a:rPr kumimoji="0" lang="en-US" sz="5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-</a:t>
            </a:r>
            <a:endParaRPr kumimoji="0" 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6F24D968-1C73-4E86-9D63-A20934D94B56}"/>
              </a:ext>
            </a:extLst>
          </p:cNvPr>
          <p:cNvSpPr/>
          <p:nvPr/>
        </p:nvSpPr>
        <p:spPr bwMode="auto">
          <a:xfrm>
            <a:off x="6154509" y="5318120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</a:t>
            </a:r>
            <a:r>
              <a:rPr kumimoji="0" lang="en-US" sz="5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-</a:t>
            </a:r>
            <a:endParaRPr kumimoji="0" 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C93CF6C-B0A4-41B6-92C1-836C52C57360}"/>
              </a:ext>
            </a:extLst>
          </p:cNvPr>
          <p:cNvSpPr/>
          <p:nvPr/>
        </p:nvSpPr>
        <p:spPr bwMode="auto">
          <a:xfrm>
            <a:off x="6230199" y="5530874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</a:t>
            </a:r>
            <a:r>
              <a:rPr kumimoji="0" lang="en-US" sz="5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-</a:t>
            </a:r>
            <a:endParaRPr kumimoji="0" 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31CA022E-100B-4713-A412-1B907C3C027E}"/>
              </a:ext>
            </a:extLst>
          </p:cNvPr>
          <p:cNvSpPr/>
          <p:nvPr/>
        </p:nvSpPr>
        <p:spPr bwMode="auto">
          <a:xfrm>
            <a:off x="6476045" y="5283545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</a:t>
            </a:r>
            <a:r>
              <a:rPr kumimoji="0" lang="en-US" sz="5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-</a:t>
            </a:r>
            <a:endParaRPr kumimoji="0" 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50E3CD0-41FD-4A8B-9524-5D6188825678}"/>
              </a:ext>
            </a:extLst>
          </p:cNvPr>
          <p:cNvSpPr/>
          <p:nvPr/>
        </p:nvSpPr>
        <p:spPr bwMode="auto">
          <a:xfrm>
            <a:off x="6679975" y="5300410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2C45F4FF-94E9-479F-B262-024EF1E52737}"/>
              </a:ext>
            </a:extLst>
          </p:cNvPr>
          <p:cNvSpPr/>
          <p:nvPr/>
        </p:nvSpPr>
        <p:spPr bwMode="auto">
          <a:xfrm>
            <a:off x="6992603" y="5485257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AE5D5348-0191-429C-86E4-8A967A56A4BF}"/>
              </a:ext>
            </a:extLst>
          </p:cNvPr>
          <p:cNvSpPr/>
          <p:nvPr/>
        </p:nvSpPr>
        <p:spPr bwMode="auto">
          <a:xfrm>
            <a:off x="7307411" y="5267119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 dirty="0"/>
              <a:t>e</a:t>
            </a:r>
            <a:r>
              <a:rPr lang="en-US" sz="500" baseline="30000" dirty="0"/>
              <a:t>-</a:t>
            </a:r>
            <a:endParaRPr lang="en-US" sz="500" dirty="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CA83FFC7-143D-418E-AE24-893B1F145979}"/>
              </a:ext>
            </a:extLst>
          </p:cNvPr>
          <p:cNvSpPr/>
          <p:nvPr/>
        </p:nvSpPr>
        <p:spPr bwMode="auto">
          <a:xfrm>
            <a:off x="7364345" y="5479656"/>
            <a:ext cx="115886" cy="114300"/>
          </a:xfrm>
          <a:prstGeom prst="ellips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"/>
              <a:t>e</a:t>
            </a:r>
            <a:r>
              <a:rPr lang="en-US" sz="500" baseline="30000"/>
              <a:t>-</a:t>
            </a:r>
            <a:endParaRPr lang="en-US" sz="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7555AA-C0E8-4E4C-8148-4A3F3A40737C}"/>
              </a:ext>
            </a:extLst>
          </p:cNvPr>
          <p:cNvSpPr txBox="1"/>
          <p:nvPr/>
        </p:nvSpPr>
        <p:spPr>
          <a:xfrm>
            <a:off x="2334713" y="2165192"/>
            <a:ext cx="3525242" cy="1938992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Note: Right hand rule applies to positively charged particles and </a:t>
            </a:r>
            <a:r>
              <a:rPr lang="en-US" b="1" u="sng" dirty="0"/>
              <a:t>conventional current </a:t>
            </a:r>
            <a:r>
              <a:rPr lang="en-US" b="1" dirty="0"/>
              <a:t>flow, which is the flow of positive charge.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A786D8F-3876-411E-8CFF-731C76E84307}"/>
              </a:ext>
            </a:extLst>
          </p:cNvPr>
          <p:cNvSpPr txBox="1"/>
          <p:nvPr/>
        </p:nvSpPr>
        <p:spPr>
          <a:xfrm>
            <a:off x="1181" y="5157928"/>
            <a:ext cx="9133149" cy="594360"/>
          </a:xfrm>
          <a:prstGeom prst="rect">
            <a:avLst/>
          </a:prstGeom>
          <a:solidFill>
            <a:srgbClr val="FFC000">
              <a:alpha val="85000"/>
            </a:srgbClr>
          </a:solidFill>
          <a:ln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Conventional Current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5B572800-198A-49BA-ACB4-66239F45476B}"/>
              </a:ext>
            </a:extLst>
          </p:cNvPr>
          <p:cNvSpPr/>
          <p:nvPr/>
        </p:nvSpPr>
        <p:spPr bwMode="auto">
          <a:xfrm>
            <a:off x="6230199" y="5354018"/>
            <a:ext cx="2609822" cy="206559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3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46 0.00509 C -0.05816 -0.01157 -0.01927 0.03588 0.0625 -0.04954 C 0.10347 -0.09143 0.09844 -0.13102 0.10209 -0.16435 C 0.10556 -0.19745 0.09618 -0.23935 0.04722 -0.28958 C 0.01354 -0.31551 -0.07239 -0.31782 -0.10573 -0.31898 " pathEditMode="relative" rAng="0" ptsTypes="AAAAA">
                                      <p:cBhvr>
                                        <p:cTn id="2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-1620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2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8" presetClass="pat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1111E-6 C 0.0217 0.00764 0.04445 0.01458 0.06702 0.02268 C 0.08906 0.01505 0.10677 0.03102 0.129 0.02315 C 0.1474 0.03102 0.16632 0.03727 0.1849 0.04676 C 0.20538 0.03009 0.2349 0.02685 0.25573 0.01204 C 0.27552 0.02662 0.30261 -0.02176 0.32205 -0.00671 C 0.34271 -0.02176 0.35747 0.03611 0.379 0.02153 C 0.39861 0.03634 0.40903 0.03009 0.42934 0.04676 C 0.45 0.03009 0.46354 0.03403 0.4849 0.01991 C 0.50799 0.02847 0.5316 0.03704 0.55538 0.04676 C 0.575 0.03055 0.59705 0.02639 0.61667 0.01111 C 0.63802 0.02523 0.65955 0.01157 0.68056 0.02755 C 0.7 0.01157 0.71667 0.01412 0.73663 1.11111E-6 C 0.75747 0.01412 0.78403 0.02153 0.804 0.03773 C 0.82518 0.02153 0.84045 0.01435 0.86181 1.11111E-6 C 0.88212 0.01551 0.9033 -0.01898 0.92257 -0.00347 C 0.94375 -0.01991 0.96389 0.01412 0.98507 1.11111E-6 " pathEditMode="relative" rAng="0" ptsTypes="AAAAAAAAAAAAAAAAA">
                                      <p:cBhvr>
                                        <p:cTn id="182" dur="2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253" y="1852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38" presetClass="path" presetSubtype="0" repeatCount="indefinite" fill="hold" grpId="1" nodeType="withEffect">
                                  <p:stCondLst>
                                    <p:cond delay="270"/>
                                  </p:stCondLst>
                                  <p:childTnLst>
                                    <p:animMotion origin="layout" path="M 4.16667E-6 -0.00023 C 0.02204 0.00764 0.04513 0.01435 0.06788 0.02246 C 0.09027 0.01482 0.13611 -0.00254 0.15833 -0.01018 C 0.17691 -0.00254 0.20607 -0.02453 0.22465 -0.01504 C 0.24583 -0.03194 0.23767 0.02639 0.25885 0.01181 C 0.27882 0.02639 0.31753 0.00463 0.3375 0.01968 C 0.35868 0.00463 0.38177 0.01065 0.40329 -0.00393 C 0.42326 0.01088 0.42135 0.00764 0.44184 0.02454 C 0.46302 0.00764 0.46909 0.03357 0.49079 0.01991 C 0.51423 0.02801 0.53038 -0.01666 0.55416 -0.00694 C 0.5743 -0.02338 0.60434 0.02616 0.62395 0.01111 C 0.64566 0.02523 0.66753 0.01111 0.68871 0.02709 C 0.70833 0.01111 0.72517 0.01389 0.74548 -0.00023 C 0.76649 0.01389 0.78611 -0.02963 0.80711 -0.01342 C 0.82829 -0.02963 0.85069 0.01412 0.87257 -0.00023 C 0.89253 0.01528 0.91406 -0.01898 0.93385 -0.00347 C 0.95503 -0.0199 0.97534 0.01389 0.99687 -0.00023 " pathEditMode="relative" rAng="0" ptsTypes="AAAAAAAAAAAAAAAAA">
                                      <p:cBhvr>
                                        <p:cTn id="184" dur="2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44" y="463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38" presetClass="path" presetSubtype="0" repeatCount="indefinite" fill="hold" grpId="1" nodeType="withEffect">
                                  <p:stCondLst>
                                    <p:cond delay="370"/>
                                  </p:stCondLst>
                                  <p:childTnLst>
                                    <p:animMotion origin="layout" path="M 3.05556E-6 4.44444E-6 C 0.0217 0.00787 0.05104 -0.03843 0.07343 -0.03033 C 0.09548 -0.03797 0.1342 -0.00232 0.15607 -0.00996 C 0.17448 -0.00232 0.2033 -0.02431 0.22152 -0.01482 C 0.24236 -0.03172 0.23593 0.01944 0.25694 0.00532 C 0.27656 0.01944 0.29427 -0.04329 0.31406 -0.02825 C 0.3342 -0.04329 0.37639 0.01088 0.39757 -0.00371 C 0.41736 0.01111 0.41736 -0.0588 0.4375 -0.0419 C 0.45833 -0.0588 0.47343 0.02268 0.49479 0.00949 C 0.51805 0.01759 0.52291 -0.01644 0.54618 -0.00672 C 0.56632 -0.02315 0.59583 0.02569 0.61527 0.01134 C 0.63646 0.025 0.65816 -0.05718 0.67899 -0.04098 C 0.69843 -0.05718 0.71493 0.01412 0.73489 4.44444E-6 C 0.75573 0.01412 0.77465 -0.0294 0.79566 -0.0132 C 0.81649 -0.0294 0.83837 0.01435 0.85972 4.44444E-6 C 0.87986 0.0155 0.90121 -0.01875 0.92048 -0.00325 C 0.94149 -0.01968 0.96163 0.01412 0.98281 4.44444E-6 " pathEditMode="relative" rAng="0" ptsTypes="AAAAAAAAAAAAAAAAA">
                                      <p:cBhvr>
                                        <p:cTn id="186" dur="2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2" y="-1551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38" presetClass="path" presetSubtype="0" repeatCount="indefinite" fill="hold" grpId="1" nodeType="withEffect">
                                  <p:stCondLst>
                                    <p:cond delay="1270"/>
                                  </p:stCondLst>
                                  <p:childTnLst>
                                    <p:animMotion origin="layout" path="M -0.18437 -0.00047 C -0.16337 0.00717 -0.13976 0.01412 -0.11701 0.02222 C -0.09496 0.01458 -0.07656 0.03055 -0.05451 0.02268 C -0.03576 0.03055 -0.01649 0.0368 0.00243 0.04676 C 0.02361 0.02963 0.05261 0.02639 0.07448 0.01157 C 0.09427 0.02615 0.12188 -0.01713 0.14132 -0.00209 C 0.16233 -0.01713 0.17691 0.03564 0.19896 0.02106 C 0.2191 0.03588 0.22969 0.02963 0.25 0.04676 C 0.27136 0.02963 0.2849 0.03356 0.30642 0.01944 C 0.33004 0.02801 0.35399 0.03657 0.37795 0.04676 C 0.39757 0.03009 0.42066 0.02592 0.44011 0.01064 C 0.46111 0.02477 0.48316 0.01111 0.50504 0.02708 C 0.52465 0.01111 0.54149 0.01365 0.56181 -0.00047 C 0.58247 0.01365 0.60972 0.02106 0.63038 0.03727 C 0.65191 0.02106 0.66736 0.01389 0.68906 -0.00047 C 0.70903 0.01504 0.73021 -0.01505 0.75052 0.00046 C 0.77205 -0.01598 0.79202 0.01365 0.81406 -0.00047 " pathEditMode="relative" rAng="0" ptsTypes="AAAAAAAAAAAAAAAAA">
                                      <p:cBhvr>
                                        <p:cTn id="188" dur="2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2106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38" presetClass="path" presetSubtype="0" repeatCount="indefinite" fill="hold" grpId="1" nodeType="withEffect">
                                  <p:stCondLst>
                                    <p:cond delay="50"/>
                                  </p:stCondLst>
                                  <p:childTnLst>
                                    <p:animMotion origin="layout" path="M -0.1585 -0.00023 C -0.13663 0.00764 -0.11354 0.01435 -0.09097 0.02245 C -0.0684 0.01482 -0.02239 -0.00255 -0.00034 -0.01018 C 0.01841 -0.00255 0.04757 -0.02454 0.06632 -0.01505 C 0.08733 -0.03194 0.07934 0.02639 0.10035 0.01181 C 0.12049 0.02639 0.15938 0.00463 0.17952 0.01968 C 0.20052 0.00463 0.22344 0.01065 0.24514 -0.00393 C 0.26511 0.01088 0.2632 0.00764 0.28368 0.02454 C 0.30469 0.00764 0.31111 0.03357 0.33282 0.01991 C 0.35608 0.02801 0.3724 -0.01667 0.39566 -0.00694 C 0.41632 -0.02338 0.44636 0.02616 0.46615 0.01111 C 0.48785 0.02523 0.50973 0.01111 0.53091 0.02708 C 0.5507 0.01111 0.56754 0.01389 0.5875 -0.00023 C 0.60886 0.01389 0.62882 -0.02963 0.64966 -0.01342 C 0.67066 -0.02963 0.69341 0.01412 0.71528 -0.00023 C 0.73507 0.01528 0.75677 -0.01898 0.77674 -0.00347 C 0.79757 -0.01991 0.81806 0.01389 0.83976 -0.00023 " pathEditMode="relative" rAng="0" ptsTypes="AAAAAAAAAAAAAAAAA">
                                      <p:cBhvr>
                                        <p:cTn id="190" dur="20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463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38" presetClass="path" presetSubtype="0" repeatCount="indefinite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0.17066 -0.00046 C -0.14896 0.00741 -0.11875 -0.03889 -0.09618 -0.03078 C -0.07379 -0.03842 -0.03455 -0.00277 -0.0125 -0.01041 C 0.00625 -0.00277 0.03559 -0.02476 0.05416 -0.01527 C 0.07534 -0.03217 0.06927 0.01899 0.0901 0.00486 C 0.11007 0.01899 0.12795 -0.04375 0.14791 -0.0287 C 0.16892 -0.04375 0.21145 0.01042 0.23298 -0.00416 C 0.25295 0.01065 0.25295 -0.05926 0.27343 -0.04236 C 0.29461 -0.05926 0.31007 0.02223 0.33159 0.00903 C 0.3552 0.01713 0.36007 -0.01689 0.38402 -0.00717 C 0.40416 -0.02361 0.4342 0.02524 0.45364 0.01088 C 0.47569 0.02454 0.49757 -0.05764 0.51857 -0.04143 C 0.53854 -0.05764 0.5552 0.01366 0.57552 -0.00046 C 0.5967 0.01366 0.61597 -0.02986 0.63715 -0.01365 C 0.65833 -0.02986 0.68142 0.01389 0.70312 -0.00046 C 0.72274 0.01505 0.74444 -0.01921 0.76441 -0.0037 C 0.78559 -0.02014 0.80573 0.01366 0.8276 -0.00046 " pathEditMode="relative" rAng="0" ptsTypes="AAAAAAAAAAAAAAAAA">
                                      <p:cBhvr>
                                        <p:cTn id="192" dur="2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-1551"/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38" presetClass="path" presetSubtype="0" repeatCount="indefinite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-0.29166 -0.00047 C -0.27066 0.00717 -0.24705 0.01412 -0.22448 0.02222 C -0.20277 0.01458 -0.18385 0.03055 -0.16215 0.02268 C -0.1434 0.03055 -0.12413 0.0368 -0.10538 0.04676 C -0.0842 0.02963 -0.05503 0.02639 -0.03298 0.01157 C -0.01337 0.02616 0.01389 -0.01713 0.03334 -0.00209 C 0.05469 -0.01713 0.0691 0.03565 0.0915 0.02106 C 0.11163 0.03588 0.1224 0.02963 0.14219 0.04676 C 0.16389 0.02963 0.17726 0.03356 0.19861 0.01944 C 0.2224 0.02801 0.24618 0.03657 0.26979 0.04676 C 0.29045 0.03009 0.3125 0.02592 0.33212 0.01065 C 0.35348 0.02477 0.37535 0.01111 0.39705 0.02708 C 0.41667 0.01111 0.43368 0.01366 0.45348 -0.00047 C 0.47413 0.01366 0.50157 0.02106 0.52223 0.03727 C 0.5441 0.02106 0.55955 0.01389 0.58091 -0.00047 C 0.60104 0.01504 0.62205 -0.01505 0.64219 0.00046 C 0.66372 -0.01597 0.68386 0.01366 0.70608 -0.00047 " pathEditMode="relative" rAng="0" ptsTypes="AAAAAAAAAAAAAAAAA">
                                      <p:cBhvr>
                                        <p:cTn id="194" dur="2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78" y="2106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38" presetClass="path" presetSubtype="0" repeatCount="indefinite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31163 -0.0007 C -0.29097 0.00717 -0.26684 0.01388 -0.24549 0.02199 C -0.22222 0.01435 -0.17621 -0.00301 -0.15364 -0.01065 C -0.13507 -0.00301 -0.10573 -0.02477 -0.08715 -0.01551 C -0.0658 -0.03241 -0.06389 0.02546 -0.04253 0.01064 C -0.01771 0.01203 -0.01996 -0.0338 0.00139 -0.01899 C 0.02205 -0.0338 0.0474 -0.01135 0.06788 -0.02593 C 0.08854 -0.01088 0.10781 -0.03889 0.12847 -0.02223 C 0.14913 -0.03889 0.15781 -0.0095 0.17847 -0.02362 C 0.20174 -0.01505 0.23698 -0.03912 0.26024 -0.0294 C 0.2809 -0.04584 0.29288 0.02685 0.31215 0.01064 C 0.33281 0.02523 0.36337 0.00694 0.38472 0.02476 C 0.4033 0.00694 0.41389 0.01342 0.43333 -0.0007 C 0.45399 0.01342 0.47517 -0.0301 0.49583 -0.01389 C 0.51719 -0.0301 0.53976 0.01365 0.56042 -0.0007 C 0.58177 0.01481 0.60278 -0.01945 0.62344 -0.00394 C 0.64358 -0.02037 0.66285 0.01342 0.68663 -0.0007 " pathEditMode="relative" rAng="0" ptsTypes="AAAAAAAAAAAAAAAAA">
                                      <p:cBhvr>
                                        <p:cTn id="196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-278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38" presetClass="path" presetSubtype="0" repeatCount="indefinite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33177 1.48148E-6 C -0.31059 0.00787 -0.2809 -0.03449 -0.25729 -0.02639 C -0.23507 -0.03403 -0.19601 0.00139 -0.17361 -0.00602 C -0.15625 0.00139 -0.12622 -0.02037 -0.10694 -0.01088 C -0.08646 -0.02778 -0.09028 0.01898 -0.06875 0.00486 C -0.04878 0.01898 -0.03299 -0.03935 -0.01319 -0.02431 C 0.00833 -0.03935 0.05017 0.01458 0.07205 1.48148E-6 C 0.09201 0.01481 0.09201 -0.05486 0.11302 -0.03796 C 0.13333 -0.05486 0.14549 0.01898 0.16753 0.00579 C 0.19149 0.01389 0.19878 -0.0125 0.22344 -0.00301 C 0.24375 -0.01921 0.27795 0.02129 0.29792 0.00717 C 0.31927 0.0206 0.33733 -0.05324 0.3592 -0.03704 C 0.37847 -0.05324 0.39479 0.01782 0.4158 0.0037 C 0.43646 0.01782 0.45608 -0.02546 0.47743 -0.00926 C 0.49826 -0.02546 0.52188 0.01805 0.5434 0.0037 C 0.56319 0.01921 0.58524 -0.01482 0.60486 0.00046 C 0.62622 -0.01574 0.6467 0.01782 0.66875 0.0037 " pathEditMode="relative" rAng="0" ptsTypes="AAAAAAAAAAAAAAAAA">
                                      <p:cBhvr>
                                        <p:cTn id="198" dur="2000" spd="-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17" y="-1528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38" presetClass="path" presetSubtype="0" repeatCount="indefinite" fill="hold" grpId="1" nodeType="withEffect">
                                  <p:stCondLst>
                                    <p:cond delay="350"/>
                                  </p:stCondLst>
                                  <p:childTnLst>
                                    <p:animMotion origin="layout" path="M -0.36059 1.11111E-6 C -0.33976 0.00764 -0.31719 0.01458 -0.29375 0.02268 C -0.27153 0.01505 -0.25452 0.03102 -0.23073 0.02315 C -0.21337 0.03102 -0.19271 0.03727 -0.1757 0.04815 C -0.15452 0.03009 -0.12379 0.02685 -0.10191 0.01204 C -0.08195 0.02662 -0.05521 -0.01667 -0.03507 -0.00162 C -0.01407 -0.01667 0.03628 0.00833 0.05972 -0.00625 C 0.08038 0.00856 0.07239 0.00417 0.09305 0.02176 C 0.11423 0.00417 0.13211 0.02662 0.15347 0.0125 C 0.1776 0.02106 0.17795 0.03704 0.20086 0.04815 C 0.2217 0.03055 0.24427 0.02639 0.26371 0.01111 C 0.28437 0.02523 0.30694 0.01157 0.3276 0.02755 C 0.34826 0.01157 0.3651 0.01412 0.38541 1.11111E-6 C 0.40607 0.01412 0.43038 0.01227 0.45052 0.02847 C 0.47326 0.01227 0.48975 0.01435 0.51111 1.11111E-6 C 0.53159 0.01551 0.55225 -0.01458 0.57291 0.00092 C 0.59427 -0.01551 0.61475 0.01412 0.63802 1.11111E-6 " pathEditMode="relative" rAng="0" ptsTypes="AAAAAAAAAAAAAAAAA">
                                      <p:cBhvr>
                                        <p:cTn id="200" dur="2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31" y="2060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38" presetClass="path" presetSubtype="0" repeatCount="indefinite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37152 -0.00069 C -0.35156 0.00672 -0.32708 0.01389 -0.30694 0.02223 C -0.28333 0.01459 -0.24583 0.00487 -0.22448 -0.00301 C -0.20607 0.00487 -0.16753 -0.02523 -0.14895 -0.01527 C -0.12604 -0.03217 -0.125 -0.02013 -0.10468 -0.03426 C -0.08316 -0.02013 -0.08194 -0.03356 -0.05885 -0.01898 C -0.03836 -0.03356 -0.01406 -0.01157 0.00799 -0.02638 C 0.02882 -0.01134 0.04757 -0.03912 0.06719 -0.02268 C 0.08907 -0.03912 0.09618 -0.00995 0.11893 -0.02407 C 0.13993 -0.01504 0.15851 -0.02453 0.18177 -0.01435 C 0.20261 -0.03101 0.23316 0.02662 0.25278 0.01065 C 0.27344 0.025 0.30747 0.00093 0.32709 0.01806 C 0.34705 0.00093 0.354 0.01366 0.37362 -0.00069 C 0.39341 0.01366 0.41389 -0.03009 0.43612 -0.01388 C 0.45625 -0.03009 0.48004 0.01366 0.49966 -0.00069 C 0.52171 0.01482 0.54254 -0.01944 0.56198 -0.00393 C 0.58403 -0.02083 0.6033 0.01366 0.62691 -0.00069 " pathEditMode="relative" rAng="0" ptsTypes="AAAAAAAAAAAAAAAAA">
                                      <p:cBhvr>
                                        <p:cTn id="202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-532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38" presetClass="path" presetSubtype="0" repeatCount="indefinite" fill="hold" grpId="1" nodeType="withEffect">
                                  <p:stCondLst>
                                    <p:cond delay="450"/>
                                  </p:stCondLst>
                                  <p:childTnLst>
                                    <p:animMotion origin="layout" path="M -0.41823 1.11111E-6 C -0.39705 0.0081 -0.36927 -0.03843 -0.34479 -0.03033 C -0.32187 -0.03796 -0.28298 -0.00232 -0.26198 -0.00972 C -0.24271 -0.00232 -0.21337 -0.02454 -0.19392 -0.01458 C -0.17361 -0.03171 -0.17743 -0.00995 -0.15694 -0.02454 C -0.1375 -0.00995 -0.12135 -0.04329 -0.10191 -0.02824 C -0.07916 -0.04329 -0.03802 0.01111 -0.01701 -0.0037 C 0.00417 0.01134 0.01042 -0.03519 0.0316 -0.01829 C 0.05139 -0.03519 0.05972 0.0169 0.08334 0.00324 C 0.10729 0.01157 0.10972 -0.0162 0.13472 -0.00671 C 0.15452 -0.02315 0.16823 -0.0375 0.18785 -0.05162 C 0.20972 -0.0382 0.24948 -0.05718 0.26927 -0.04097 C 0.28889 -0.05718 0.3349 -0.03449 0.35677 -0.04861 C 0.37743 -0.03449 0.36597 -0.02963 0.38906 -0.01296 C 0.40972 -0.02963 0.43316 0.01481 0.45469 1.11111E-6 C 0.47413 0.01597 0.49479 -0.01875 0.51597 -0.00324 C 0.53715 -0.01968 0.55729 0.01435 0.58004 1.11111E-6 " pathEditMode="relative" rAng="0" ptsTypes="AAAAAAAAAAAAAAAAA">
                                      <p:cBhvr>
                                        <p:cTn id="204" dur="2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-2315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38" presetClass="pat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45469 -0.00023 C -0.43403 0.00741 -0.41233 0.01435 -0.38871 0.02245 C -0.36719 0.01481 -0.35 0.03079 -0.32656 0.02292 C -0.30833 0.03079 -0.27674 0.02917 -0.26024 0.04005 C -0.23871 0.02199 -0.21962 0.02662 -0.19826 0.0118 C -0.17708 0.02639 -0.15121 -0.0169 -0.13038 -0.00185 C -0.11042 -0.0169 -0.06753 0.01597 -0.0441 0.00162 C -0.02465 0.0162 -0.02309 0.00393 -0.0033 0.02153 C 0.01806 0.00393 0.03542 0.02639 0.05677 0.01227 C 0.08004 0.02083 0.08177 0.0368 0.10538 0.04815 C 0.12517 0.03032 0.14826 0.02616 0.16736 0.01088 C 0.18698 0.025 0.21076 0.01134 0.23004 0.02731 C 0.25139 0.01134 0.26858 0.01389 0.2882 -0.00023 C 0.30955 0.01389 0.33281 0.01204 0.35399 0.02824 C 0.3757 0.01204 0.39288 0.01412 0.41372 -0.00023 C 0.43472 0.01528 0.45469 -0.01482 0.47604 0.00069 C 0.49688 -0.01574 0.51667 0.01389 0.5408 -0.00023 " pathEditMode="relative" rAng="0" ptsTypes="AAAAAAAAAAAAAAAAA">
                                      <p:cBhvr>
                                        <p:cTn id="206" dur="20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74" y="2130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38" presetClass="path" presetSubtype="0" repeatCount="indefinite" fill="hold" grpId="1" nodeType="withEffect">
                                  <p:stCondLst>
                                    <p:cond delay="550"/>
                                  </p:stCondLst>
                                  <p:childTnLst>
                                    <p:animMotion origin="layout" path="M -0.51806 -0.00092 C -0.49896 0.00649 -0.47535 0.01366 -0.45382 0.02223 C -0.43038 0.01389 -0.39236 0.00463 -0.37205 -0.0037 C -0.35278 0.00463 -0.31458 -0.02592 -0.29514 -0.01551 C -0.27292 -0.0331 -0.27518 -0.01551 -0.25521 -0.02939 C -0.23368 -0.01551 -0.22813 -0.03379 -0.20556 -0.0199 C -0.18611 -0.03379 -0.16007 0.01088 -0.13889 -0.00393 C -0.11736 0.01111 -0.08108 -0.00671 -0.06146 0.00973 C -0.03906 -0.00671 -0.03507 0.02246 -0.01163 0.00811 C 0.01024 0.0169 0.02135 -0.00069 0.04514 0.00949 C 0.0651 -0.00764 0.08715 0.0257 0.10677 0.00949 C 0.12656 0.02431 0.16024 0.0007 0.18212 0.01783 C 0.20052 0.0007 0.20851 0.01343 0.22795 -0.00092 C 0.24774 0.01343 0.26736 -0.03032 0.28923 -0.01412 C 0.31042 -0.03032 0.3342 0.01343 0.35417 -0.00092 C 0.37639 0.01389 0.39635 -0.0199 0.4158 -0.00416 C 0.4375 -0.02129 0.45694 0.01343 0.4816 -0.00092 " pathEditMode="relative" rAng="0" ptsTypes="AAAAAAAAAAAAAAAAA">
                                      <p:cBhvr>
                                        <p:cTn id="208" dur="20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83" y="-278"/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38" presetClass="path" presetSubtype="0" repeatCount="indefinite" fill="hold" grpId="1" nodeType="withEffect">
                                  <p:stCondLst>
                                    <p:cond delay="650"/>
                                  </p:stCondLst>
                                  <p:childTnLst>
                                    <p:animMotion origin="layout" path="M -0.48646 -3.7037E-7 C -0.4658 0.0081 -0.43785 -0.03889 -0.41424 -0.03056 C -0.3901 -0.03843 -0.34722 -0.03912 -0.32639 -0.0463 C -0.30695 -0.03912 -0.28507 -0.03542 -0.26701 -0.02546 C -0.24549 -0.04282 -0.24097 -0.00278 -0.22014 -0.01736 C -0.20017 -0.00278 -0.19063 -0.04421 -0.17101 -0.02847 C -0.14774 -0.04421 -0.10677 0.01111 -0.08507 -0.00393 C -0.06389 0.01134 -0.05764 -0.03565 -0.0375 -0.01852 C -0.01649 -0.03565 -0.00799 0.0169 0.01528 0.00324 C 0.03941 0.01157 0.04167 -0.01643 0.06493 -0.00694 C 0.08611 -0.02338 0.11719 -0.00046 0.1375 -0.01481 C 0.1599 -0.00139 0.18542 -0.02801 0.20503 -0.01157 C 0.22639 -0.02801 0.26562 -0.01551 0.2868 -0.02963 C 0.30851 -0.01551 0.2974 -0.02986 0.32153 -0.01319 C 0.34201 -0.02986 0.36458 0.01482 0.38767 -3.7037E-7 C 0.4066 0.01597 0.42656 -0.01898 0.44792 -0.00347 C 0.4691 -0.01991 0.4901 0.01435 0.51319 -3.7037E-7 " pathEditMode="relative" rAng="0" ptsTypes="AAAAAAAAAAAAAAAAA">
                                      <p:cBhvr>
                                        <p:cTn id="210" dur="2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83" y="-2060"/>
                                    </p:animMotion>
                                  </p:childTnLst>
                                </p:cTn>
                              </p:par>
                              <p:par>
                                <p:cTn id="211" presetID="38" presetClass="path" presetSubtype="0" repeatCount="indefinite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0.56875 -0.00023 C -0.54827 0.0074 -0.52691 0.01435 -0.50313 0.02245 C -0.48143 0.01481 -0.46407 0.03078 -0.44063 0.02291 C -0.4224 0.03078 -0.39063 0.02916 -0.37414 0.04004 C -0.35226 0.02199 -0.33334 0.02662 -0.31164 0.0118 C -0.29098 0.02639 -0.26476 -0.0169 -0.24341 -0.00186 C -0.22327 -0.0169 -0.18143 0.01597 -0.15712 0.00162 C -0.1382 0.0162 -0.13664 0.00393 -0.11684 0.02152 C -0.09497 0.00393 -0.07778 0.02639 -0.05591 0.01227 C -0.03212 0.02083 -0.03143 0.0368 -0.00747 0.04814 C 0.01215 0.03032 0.03559 0.02615 0.05451 0.01088 C 0.07465 0.025 0.09843 0.01134 0.11753 0.02731 C 0.13923 0.01134 0.15659 0.01389 0.17552 -0.00023 C 0.19722 0.01389 0.221 0.01203 0.24166 0.02824 C 0.26423 0.01203 0.28073 0.01412 0.30208 -0.00023 C 0.32309 0.01527 0.34288 -0.01482 0.36458 0.00069 C 0.38524 -0.01574 0.40503 0.01389 0.43003 -0.00023 " pathEditMode="relative" rAng="0" ptsTypes="AAAAAAAAAAAAAAAAA">
                                      <p:cBhvr>
                                        <p:cTn id="212" dur="20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31" y="2130"/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38" presetClass="path" presetSubtype="0" repeatCount="indefinite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0.60416 -1.11111E-6 C -0.58576 0.00741 -0.56267 0.01458 -0.54045 0.02315 C -0.51649 0.01482 -0.47986 0.00556 -0.45937 -0.00278 C -0.43906 0.00556 -0.40243 -0.025 -0.38229 -0.01458 C -0.36007 -0.03217 -0.36232 -0.01458 -0.34218 -0.02847 C -0.32135 -0.01458 -0.31493 -0.03287 -0.29305 -0.01898 C -0.27309 -0.03287 -0.24705 0.01181 -0.22604 -0.00301 C -0.20468 0.01204 -0.16805 -0.00579 -0.14861 0.01065 C -0.12587 -0.00579 -0.12222 0.02338 -0.09878 0.00903 C -0.07673 0.01783 -0.06649 0.00023 -0.04166 0.01042 C -0.02239 -0.00671 -0.00017 0.02662 0.01875 0.01042 C 0.03924 0.02523 0.0724 0.00162 0.09427 0.01875 C 0.11285 0.00162 0.12084 0.01435 0.14028 -1.11111E-6 C 0.16059 0.01435 0.17917 -0.0294 0.20157 -0.01319 C 0.22257 -0.0294 0.24636 0.01435 0.2665 -1.11111E-6 C 0.28854 0.01482 0.30868 -0.01898 0.32743 -0.00324 C 0.35035 -0.02037 0.36962 0.01435 0.39497 -1.11111E-6 " pathEditMode="relative" rAng="0" ptsTypes="AAAAAAAAAAAAAAAAA">
                                      <p:cBhvr>
                                        <p:cTn id="214" dur="20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48" y="-278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38" presetClass="path" presetSubtype="0" repeatCount="indefinite" fill="hold" grpId="1" nodeType="withEffect">
                                  <p:stCondLst>
                                    <p:cond delay="850"/>
                                  </p:stCondLst>
                                  <p:childTnLst>
                                    <p:animMotion origin="layout" path="M -0.55468 1.48148E-6 C -0.53472 0.0081 -0.50625 -0.03889 -0.48246 -0.03056 C -0.45972 -0.03843 -0.41649 -0.03912 -0.39496 -0.0463 C -0.37586 -0.03912 -0.35364 -0.03542 -0.33593 -0.02546 C -0.31458 -0.04283 -0.31007 -0.00278 -0.28906 -0.01736 C -0.26927 -0.00278 -0.25937 -0.04421 -0.24045 -0.02847 C -0.21649 -0.04421 -0.17586 0.01111 -0.15434 -0.00394 C -0.13281 0.01134 -0.12656 -0.03565 -0.10677 -0.01852 C -0.08593 -0.03565 -0.0776 0.0169 -0.05451 0.00324 C -0.02986 0.01157 -0.02777 -0.01644 -0.00399 -0.00695 C 0.01754 -0.02338 0.04757 -0.00046 0.06823 -0.01482 C 0.0908 -0.00139 0.11632 -0.02801 0.13629 -0.01158 C 0.15695 -0.02801 0.19584 -0.01551 0.21754 -0.02963 C 0.23907 -0.01551 0.22761 -0.02986 0.25157 -0.0132 C 0.27223 -0.02986 0.29445 0.01481 0.31754 1.48148E-6 C 0.33664 0.01597 0.3566 -0.01898 0.37813 -0.00347 C 0.39948 -0.01991 0.42032 0.01435 0.44375 1.48148E-6 " pathEditMode="relative" rAng="0" ptsTypes="AAAAAAAAAAAAAAAAA">
                                      <p:cBhvr>
                                        <p:cTn id="216" dur="20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-2060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38" presetClass="path" presetSubtype="0" repeatCount="indefinite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0.09027 2.22222E-6 C -0.0684 0.00764 -0.04548 0.01458 -0.02257 0.02268 C -0.00034 0.01504 0.01789 0.03102 0.04011 0.02315 C 0.05868 0.03102 0.07813 0.03727 0.09688 0.04676 C 0.11789 0.03009 0.14757 0.02685 0.16875 0.01203 C 0.18837 0.02662 0.21598 -0.02176 0.23559 -0.00672 C 0.25695 -0.02176 0.27171 0.03611 0.29375 0.02153 C 0.31355 0.03634 0.32414 0.03009 0.34462 0.04676 C 0.36546 0.03009 0.37934 0.03403 0.40105 0.01991 C 0.42414 0.02847 0.44827 0.03703 0.47223 0.04676 C 0.49167 0.03055 0.51493 0.02639 0.53438 0.01111 C 0.55625 0.02523 0.57813 0.01157 0.59914 0.02754 C 0.61875 0.01157 0.63559 0.01412 0.65608 2.22222E-6 C 0.67709 0.01412 0.70417 0.02153 0.72518 0.03773 C 0.74636 0.02153 0.76146 0.01435 0.78368 2.22222E-6 C 0.80348 0.01551 0.825 -0.01898 0.84514 -0.00347 C 0.86615 -0.01991 0.88612 0.01412 0.90816 2.22222E-6 " pathEditMode="relative" rAng="0" ptsTypes="AAAAAAAAAAAAAAAAA">
                                      <p:cBhvr>
                                        <p:cTn id="218" dur="2000" spd="-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1852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38" presetClass="pat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7743 -0.00023 C -0.05573 0.00764 -0.03264 0.01435 -0.00989 0.02245 C 0.0125 0.01482 0.05799 -0.00255 0.08038 -0.01018 C 0.09931 -0.00255 0.12847 -0.02454 0.14705 -0.01505 C 0.16771 -0.03194 0.1599 0.02639 0.18056 0.01181 C 0.20104 0.02639 0.23976 0.00463 0.2592 0.01968 C 0.28056 0.00463 0.30347 0.01065 0.32535 -0.00393 C 0.34531 0.01088 0.3434 0.00764 0.36389 0.02454 C 0.3849 0.00764 0.39097 0.03357 0.41285 0.01991 C 0.43629 0.02801 0.45226 -0.01667 0.4757 -0.00694 C 0.49618 -0.02338 0.52587 0.02616 0.54601 0.01111 C 0.56736 0.02523 0.58889 0.01111 0.60972 0.02708 C 0.63004 0.01111 0.64705 0.01389 0.66701 -0.00023 C 0.6882 0.01389 0.70764 -0.02963 0.72865 -0.01343 C 0.74948 -0.02963 0.77257 0.01412 0.7941 -0.00023 C 0.81406 0.01528 0.83559 -0.01898 0.8559 -0.00347 C 0.87656 -0.01991 0.89688 0.01389 0.9184 -0.00023 " pathEditMode="relative" rAng="0" ptsTypes="AAAAAAAAAAAAAAAAA">
                                      <p:cBhvr>
                                        <p:cTn id="220" dur="2000" spd="-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92" y="463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38" presetClass="path" presetSubtype="0" repeatCount="indefinite" fill="hold" grpId="1" nodeType="withEffect">
                                  <p:stCondLst>
                                    <p:cond delay="1050"/>
                                  </p:stCondLst>
                                  <p:childTnLst>
                                    <p:animMotion origin="layout" path="M -0.09618 -1.11111E-6 C -0.07431 0.00787 -0.04445 -0.03842 -0.02136 -0.03032 C 0.00069 -0.03796 0.03975 -0.00231 0.0618 -0.00995 C 0.08073 -0.00231 0.10989 -0.0243 0.12864 -0.01481 C 0.14965 -0.03171 0.14357 0.01945 0.16423 0.00533 C 0.18437 0.01945 0.20243 -0.04329 0.22239 -0.02824 C 0.2434 -0.04329 0.28593 0.01088 0.30764 -0.0037 C 0.3276 0.01111 0.3276 -0.0588 0.34809 -0.0419 C 0.36927 -0.0588 0.38472 0.02269 0.40625 0.00949 C 0.42864 0.01759 0.43385 -0.01643 0.45816 -0.00671 C 0.47899 -0.02315 0.50885 0.0257 0.52847 0.01134 C 0.55034 0.025 0.57205 -0.05717 0.59288 -0.04097 C 0.61284 -0.05717 0.62968 0.01412 0.65017 -1.11111E-6 C 0.67118 0.01412 0.6908 -0.0294 0.7118 -0.01319 C 0.73298 -0.0294 0.75555 0.01435 0.7776 -1.11111E-6 C 0.79722 0.01551 0.81909 -0.01875 0.83923 -0.00324 C 0.86007 -0.01967 0.88073 0.01412 0.90225 -1.11111E-6 " pathEditMode="relative" rAng="0" ptsTypes="AAAAAAAAAAAAAAAAA">
                                      <p:cBhvr>
                                        <p:cTn id="222" dur="2000" spd="-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-1551"/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38" presetClass="path" presetSubtype="0" repeatCount="indefinite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-0.25607 -0.00046 C -0.23507 0.00717 -0.21128 0.01412 -0.18871 0.02222 C -0.16701 0.01458 -0.14809 0.03055 -0.12621 0.02268 C -0.10781 0.03055 -0.08802 0.0368 -0.06909 0.04676 C -0.04791 0.02963 -0.01909 0.02639 0.00295 0.01157 C 0.0224 0.02616 0.04983 -0.01713 0.06962 -0.00208 C 0.09063 -0.01713 0.10521 0.03565 0.12726 0.02106 C 0.1474 0.03588 0.15799 0.02963 0.1783 0.04676 C 0.19966 0.02963 0.2132 0.03356 0.2349 0.01944 C 0.25834 0.02801 0.28229 0.03657 0.30608 0.04676 C 0.32587 0.03009 0.34879 0.02592 0.36858 0.01065 C 0.38941 0.02477 0.41146 0.01111 0.43334 0.02708 C 0.45295 0.01111 0.46979 0.01366 0.49028 -0.00046 C 0.51059 0.01366 0.5382 0.02106 0.55868 0.03727 C 0.58021 0.02106 0.59566 0.01389 0.61736 -0.00046 C 0.63768 0.01505 0.65851 -0.01505 0.67882 0.00046 C 0.7 -0.01597 0.72032 0.01366 0.74236 -0.00046 " pathEditMode="relative" rAng="0" ptsTypes="AAAAAAAAAAAAAAAAA">
                                      <p:cBhvr>
                                        <p:cTn id="224" dur="2000" spd="-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2106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38" presetClass="path" presetSubtype="0" repeatCount="indefinite" fill="hold" grpId="1" nodeType="withEffect">
                                  <p:stCondLst>
                                    <p:cond delay="1150"/>
                                  </p:stCondLst>
                                  <p:childTnLst>
                                    <p:animMotion origin="layout" path="M -0.26528 -0.00046 C -0.2441 0.00741 -0.22066 0.01412 -0.19792 0.02222 C -0.17569 0.01458 -0.12969 -0.00278 -0.10746 -0.01042 C -0.08871 -0.00278 -0.05937 -0.025 -0.0408 -0.01528 C -0.01962 -0.03241 -0.02743 0.02616 -0.00677 0.01157 C 0.01337 0.02616 0.05191 0.0044 0.07205 0.01944 C 0.09306 0.0044 0.11632 0.01042 0.13802 -0.00417 C 0.15781 0.01065 0.15625 0.00741 0.17656 0.02431 C 0.19774 0.00741 0.20399 0.03356 0.22552 0.01968 C 0.24896 0.02801 0.26528 -0.0169 0.28854 -0.00718 C 0.30938 -0.02384 0.33941 0.02593 0.35903 0.01088 C 0.38056 0.025 0.4026 0.01088 0.42361 0.02708 C 0.44323 0.01088 0.46024 0.01366 0.48056 -0.00046 C 0.50174 0.01366 0.52135 -0.03009 0.54254 -0.01366 C 0.56337 -0.03009 0.58611 0.01389 0.60833 -0.00046 C 0.62795 0.01505 0.64948 -0.01944 0.66962 -0.0037 C 0.6901 -0.02037 0.71059 0.01366 0.73299 -0.00046 " pathEditMode="relative" rAng="0" ptsTypes="AAAAAAAAAAAAAAAAA">
                                      <p:cBhvr>
                                        <p:cTn id="226" dur="2000" spd="-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463"/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38" presetClass="path" presetSubtype="0" repeatCount="indefinite" fill="hold" grpId="1" nodeType="withEffect">
                                  <p:stCondLst>
                                    <p:cond delay="1550"/>
                                  </p:stCondLst>
                                  <p:childTnLst>
                                    <p:animMotion origin="layout" path="M -0.24392 -0.00092 C -0.22292 0.00695 -0.19219 -0.03889 -0.17014 -0.03079 C -0.1474 -0.03842 -0.10816 -0.00324 -0.08542 -0.01042 C -0.06667 -0.00324 -0.03767 -0.02477 -0.01875 -0.01528 C 0.00243 -0.03217 -0.00382 0.01852 0.01736 0.0044 C 0.0375 0.01852 0.05521 -0.04375 0.075 -0.0287 C 0.09635 -0.04375 0.13854 0.00996 0.16024 -0.00463 C 0.18003 0.01019 0.18003 -0.05926 0.20104 -0.04236 C 0.22135 -0.05926 0.2375 0.01806 0.25903 0.00486 C 0.28264 0.01296 0.28733 -0.0169 0.31094 -0.00741 C 0.33142 -0.02361 0.36545 0.02037 0.38472 0.00625 C 0.40677 0.01968 0.42483 -0.05764 0.4467 -0.04143 C 0.46632 -0.05764 0.48333 0.0132 0.50382 -0.00092 C 0.52431 0.0132 0.54375 -0.02986 0.56493 -0.01366 C 0.58576 -0.02986 0.60937 0.01343 0.63108 -0.00092 C 0.65122 0.01458 0.6724 -0.01921 0.69253 -0.00417 C 0.71389 -0.02014 0.73437 0.0132 0.75625 -0.00092 " pathEditMode="relative" rAng="0" ptsTypes="AAAAAAAAAAAAAAAAA">
                                      <p:cBhvr>
                                        <p:cTn id="228" dur="2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1713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38" presetClass="path" presetSubtype="0" repeatCount="indefinite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Motion origin="layout" path="M -0.04775 1.11111E-6 C -0.02587 0.00764 -0.00296 0.01458 0.01961 0.02268 C 0.04201 0.01505 0.06007 0.03102 0.08264 0.02315 C 0.10104 0.03102 0.12031 0.03727 0.13889 0.04676 C 0.15989 0.03009 0.18958 0.02685 0.21059 0.01204 C 0.23038 0.02662 0.25798 -0.02176 0.27725 -0.00671 C 0.29861 -0.02176 0.31336 0.03611 0.33507 0.02153 C 0.35486 0.03634 0.36545 0.03009 0.38593 0.04676 C 0.40677 0.03009 0.42066 0.03403 0.44218 0.01991 C 0.46493 0.02847 0.48941 0.03704 0.51354 0.04676 C 0.53333 0.03055 0.55486 0.02639 0.57534 0.01111 C 0.59687 0.02523 0.61805 0.01157 0.63993 0.02755 C 0.65972 0.01157 0.67656 0.01412 0.69652 1.11111E-6 C 0.71788 0.01412 0.74444 0.02153 0.76545 0.03773 C 0.78645 0.02153 0.80191 0.01435 0.82361 1.11111E-6 C 0.84357 0.01551 0.8651 -0.01898 0.88489 -0.00347 C 0.9059 -0.01991 0.92639 0.01412 0.94791 1.11111E-6 " pathEditMode="relative" rAng="0" ptsTypes="AAAAAAAAAAAAAAAAA">
                                      <p:cBhvr>
                                        <p:cTn id="230" dur="2000" spd="-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74" y="1852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38" presetClass="path" presetSubtype="0" repeatCount="indefinite" fill="hold" grpId="1" nodeType="withEffect">
                                  <p:stCondLst>
                                    <p:cond delay="1650"/>
                                  </p:stCondLst>
                                  <p:childTnLst>
                                    <p:animMotion origin="layout" path="M -0.05382 -0.00024 C -0.03212 0.00763 -0.00885 0.01435 0.01372 0.02245 C 0.03611 0.01481 0.0816 -0.00255 0.10417 -0.01019 C 0.12257 -0.00255 0.15191 -0.02454 0.17049 -0.01505 C 0.1915 -0.03195 0.18334 0.02638 0.20434 0.0118 C 0.22431 0.02638 0.2632 0.00462 0.28316 0.01967 C 0.30417 0.00462 0.32726 0.01064 0.34879 -0.00394 C 0.36858 0.01087 0.36702 0.00763 0.38716 0.02453 C 0.40816 0.00763 0.41459 0.03356 0.43611 0.0199 C 0.45938 0.028 0.4757 -0.01667 0.49948 -0.00695 C 0.51979 -0.02338 0.54931 0.02615 0.56927 0.01111 C 0.5908 0.02523 0.61268 0.01111 0.63386 0.02708 C 0.65365 0.01111 0.67032 0.01388 0.69045 -0.00024 C 0.71181 0.01388 0.73125 -0.02963 0.75209 -0.01343 C 0.77327 -0.02963 0.79584 0.01412 0.81754 -0.00024 C 0.83733 0.01527 0.85903 -0.01899 0.87882 -0.00348 C 0.89966 -0.01991 0.92032 0.01388 0.94184 -0.00024 " pathEditMode="relative" rAng="0" ptsTypes="AAAAAAAAAAAAAAAAA">
                                      <p:cBhvr>
                                        <p:cTn id="232" dur="2000" spd="-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74" y="463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38" presetClass="path" presetSubtype="0" repeatCount="indefinite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-0.04409 4.81481E-6 C -0.02239 0.00787 0.00782 -0.03843 0.03073 -0.03033 C 0.05278 -0.03797 0.09184 -0.00232 0.11441 -0.00996 C 0.13299 -0.00232 0.16216 -0.02431 0.18091 -0.01482 C 0.20191 -0.03172 0.19566 0.01944 0.21684 0.00532 C 0.23646 0.01944 0.25469 -0.04329 0.27466 -0.02825 C 0.29549 -0.04329 0.33802 0.01087 0.35938 -0.00371 C 0.37934 0.01111 0.37934 -0.0588 0.39983 -0.0419 C 0.42118 -0.0588 0.43664 0.02268 0.45816 0.00949 C 0.48195 0.01759 0.48681 -0.01644 0.51059 -0.00672 C 0.53108 -0.02315 0.56059 0.02569 0.58039 0.01134 C 0.60226 0.025 0.62431 -0.05718 0.64532 -0.04098 C 0.66511 -0.05718 0.68195 0.01412 0.70209 4.81481E-6 C 0.72344 0.01412 0.74271 -0.0294 0.76372 -0.0132 C 0.7849 -0.0294 0.80782 0.01435 0.82969 4.81481E-6 C 0.84931 0.0155 0.87101 -0.01875 0.89098 -0.00325 C 0.91198 -0.01968 0.93247 0.01412 0.95417 4.81481E-6 " pathEditMode="relative" rAng="0" ptsTypes="AAAAAAAAAAAAAAAAA">
                                      <p:cBhvr>
                                        <p:cTn id="234" dur="2000" spd="-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-1551"/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38" presetClass="path" presetSubtype="0" repeatCount="indefinite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-0.12118 2.22222E-6 C -0.09948 0.00764 -0.07656 0.01458 -0.05365 0.02268 C -0.0316 0.01504 -0.01337 0.03102 0.00903 0.02315 C 0.0276 0.03102 0.04653 0.03727 0.06545 0.04676 C 0.08628 0.03009 0.11597 0.02685 0.13646 0.01203 C 0.15729 0.02662 0.18455 -0.02176 0.20382 -0.00672 C 0.22517 -0.02176 0.23993 0.03611 0.2618 0.02153 C 0.28142 0.03634 0.29219 0.03009 0.31267 0.04676 C 0.33333 0.03009 0.34705 0.03403 0.36875 0.01991 C 0.39236 0.02847 0.4158 0.03703 0.43906 0.04676 C 0.45989 0.03055 0.48194 0.02639 0.50173 0.01111 C 0.52257 0.02523 0.54531 0.01157 0.56614 0.02754 C 0.58594 0.01157 0.60278 0.01412 0.62291 2.22222E-6 C 0.6441 0.01412 0.67101 0.02153 0.69201 0.03773 C 0.71285 0.02153 0.72847 0.01435 0.75017 2.22222E-6 C 0.77014 0.01551 0.79149 -0.01898 0.81111 -0.00347 C 0.83229 -0.01991 0.85278 0.01412 0.87448 2.22222E-6 " pathEditMode="relative" rAng="0" ptsTypes="AAAAAAAAAAAAAAAAA">
                                      <p:cBhvr>
                                        <p:cTn id="236" dur="2000" spd="-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74" y="1852"/>
                                    </p:animMotion>
                                  </p:childTnLst>
                                </p:cTn>
                              </p:par>
                              <p:par>
                                <p:cTn id="237" presetID="38" presetClass="path" presetSubtype="0" repeatCount="indefinite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-0.1257 -0.00023 C -0.104 0.00764 -0.08091 0.01435 -0.05816 0.02246 C -0.03577 0.01482 0.00989 -0.00254 0.03212 -0.01018 C 0.05087 -0.00254 0.07986 -0.02453 0.09878 -0.01504 C 0.11962 -0.03194 0.11163 0.02639 0.13264 0.01181 C 0.1526 0.02639 0.19132 0.00463 0.21146 0.01968 C 0.23229 0.00463 0.25538 0.01065 0.27691 -0.00393 C 0.29687 0.01088 0.29479 0.00764 0.31528 0.02454 C 0.33646 0.00764 0.34253 0.03357 0.36423 0.01991 C 0.38767 0.02801 0.40399 -0.01666 0.42743 -0.00694 C 0.44757 -0.02338 0.47743 0.02616 0.49739 0.01111 C 0.51892 0.02523 0.5408 0.01111 0.56215 0.02709 C 0.58159 0.01111 0.59826 0.01389 0.61875 -0.00023 C 0.63975 0.01389 0.65937 -0.02963 0.67986 -0.01342 C 0.70139 -0.02963 0.72396 0.01412 0.74583 -0.00023 C 0.76562 0.01528 0.78698 -0.01898 0.80694 -0.00347 C 0.82778 -0.0199 0.84844 0.01389 0.86996 -0.00023 " pathEditMode="relative" rAng="0" ptsTypes="AAAAAAAAAAAAAAAAA">
                                      <p:cBhvr>
                                        <p:cTn id="238" dur="2000" spd="-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74" y="463"/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38" presetClass="path" presetSubtype="0" repeatCount="indefinite" fill="hold" grpId="1" nodeType="withEffect">
                                  <p:stCondLst>
                                    <p:cond delay="1850"/>
                                  </p:stCondLst>
                                  <p:childTnLst>
                                    <p:animMotion origin="layout" path="M -0.13142 -1.48148E-6 C -0.10972 0.00787 -0.07969 -0.03842 -0.05729 -0.03032 C -0.03438 -0.03796 0.00417 -0.00231 0.02708 -0.00995 C 0.04566 -0.00231 0.07483 -0.0243 0.09358 -0.01481 C 0.11476 -0.03171 0.10833 0.01945 0.12986 0.00533 C 0.14965 0.01945 0.16736 -0.04329 0.18733 -0.02824 C 0.20833 -0.04329 0.25069 0.01088 0.2724 -0.0037 C 0.29219 0.01111 0.29219 -0.05879 0.31285 -0.0419 C 0.33403 -0.05879 0.34965 0.02269 0.37066 0.00949 C 0.39462 0.01759 0.39983 -0.01643 0.42274 -0.00671 C 0.44392 -0.02315 0.47344 0.0257 0.49358 0.01134 C 0.51493 0.025 0.53698 -0.05717 0.55816 -0.04097 C 0.5783 -0.05717 0.59497 0.01412 0.61528 -1.48148E-6 C 0.63646 0.01412 0.65573 -0.0294 0.67691 -0.01319 C 0.69809 -0.0294 0.72101 0.01435 0.74271 -1.48148E-6 C 0.7625 0.01551 0.7842 -0.01875 0.80417 -0.00324 C 0.82517 -0.01967 0.84549 0.01412 0.86719 -1.48148E-6 " pathEditMode="relative" rAng="0" ptsTypes="AAAAAAAAAAAAAAAAA">
                                      <p:cBhvr>
                                        <p:cTn id="240" dur="20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31" y="-1551"/>
                                    </p:animMotion>
                                  </p:childTnLst>
                                </p:cTn>
                              </p:par>
                              <p:par>
                                <p:cTn id="241" presetID="38" presetClass="path" presetSubtype="0" repeatCount="indefinite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0.22361 1.11111E-6 C -0.20174 0.00764 -0.17882 0.01458 -0.15625 0.02268 C -0.13334 0.01505 -0.11545 0.03102 -0.09306 0.02315 C -0.075 0.03102 -0.05521 0.03727 -0.03646 0.04676 C -0.01545 0.03009 0.01406 0.02685 0.03541 0.01204 C 0.05538 0.02662 0.08281 -0.02176 0.10243 -0.00671 C 0.12378 -0.02176 0.13854 0.03611 0.16041 0.02153 C 0.18003 0.03634 0.1908 0.03009 0.21111 0.04676 C 0.23229 0.03009 0.24583 0.03403 0.26771 0.01991 C 0.29114 0.02847 0.31528 0.03704 0.33906 0.04676 C 0.35903 0.03055 0.38125 0.02639 0.40139 0.01111 C 0.42274 0.02523 0.44479 0.01157 0.46597 0.02755 C 0.48541 0.01157 0.5026 0.01412 0.52274 1.11111E-6 C 0.54409 0.01412 0.57083 0.02153 0.59184 0.03773 C 0.61302 0.02153 0.62847 0.01435 0.65052 1.11111E-6 C 0.67048 0.01551 0.69184 -0.01898 0.7118 -0.00347 C 0.73264 -0.01991 0.7533 0.01412 0.775 1.11111E-6 " pathEditMode="relative" rAng="0" ptsTypes="AAAAAAAAAAAAAAAAA">
                                      <p:cBhvr>
                                        <p:cTn id="242" dur="2000" spd="-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31" y="1852"/>
                                    </p:animMotion>
                                  </p:childTnLst>
                                </p:cTn>
                              </p:par>
                              <p:par>
                                <p:cTn id="243" presetID="38" presetClass="path" presetSubtype="0" repeatCount="indefinite" fill="hold" grpId="1" nodeType="withEffect">
                                  <p:stCondLst>
                                    <p:cond delay="1950"/>
                                  </p:stCondLst>
                                  <p:childTnLst>
                                    <p:animMotion origin="layout" path="M -0.20538 -0.00023 C -0.18386 0.00764 -0.16042 0.01435 -0.13768 0.02245 C -0.11545 0.01481 -0.06945 -0.00255 -0.04705 -0.01019 C -0.02865 -0.00255 0.00087 -0.02454 0.01962 -0.01505 C 0.04062 -0.03195 0.03264 0.02639 0.05347 0.0118 C 0.07361 0.02639 0.1125 0.00463 0.13246 0.01967 C 0.15347 0.00463 0.17639 0.01065 0.19826 -0.00394 C 0.21823 0.01088 0.21614 0.00764 0.2368 0.02454 C 0.25798 0.00764 0.26406 0.03356 0.28576 0.01991 C 0.30937 0.02801 0.32552 -0.01667 0.3493 -0.00695 C 0.36944 -0.02338 0.3993 0.02616 0.41927 0.01111 C 0.4408 0.02523 0.46267 0.01111 0.48385 0.02708 C 0.50364 0.01111 0.52066 0.01389 0.5408 -0.00023 C 0.56198 0.01389 0.58194 -0.02963 0.60278 -0.01343 C 0.62378 -0.02963 0.64653 0.01412 0.6684 -0.00023 C 0.68837 0.01528 0.70972 -0.01898 0.72969 -0.00347 C 0.75069 -0.01991 0.77118 0.01389 0.79288 -0.00023 " pathEditMode="relative" rAng="0" ptsTypes="AAAAAAAAAAAAAAAAA">
                                      <p:cBhvr>
                                        <p:cTn id="244" dur="2000" spd="-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463"/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38" presetClass="path" presetSubtype="0" repeatCount="indefinite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19739 -4.07407E-6 C -0.17534 0.00787 -0.14548 -0.03842 -0.12274 -0.03032 C -0.10052 -0.03796 -0.06128 -0.00231 -0.03888 -0.00995 C -0.02048 -0.00231 0.00869 -0.0243 0.02778 -0.01481 C 0.04827 -0.03171 0.04237 0.01945 0.06355 0.00533 C 0.08316 0.01945 0.10139 -0.04328 0.12136 -0.02824 C 0.14202 -0.04328 0.18473 0.01088 0.20625 -0.0037 C 0.22605 0.01112 0.22605 -0.05879 0.24653 -0.04189 C 0.26771 -0.05879 0.28316 0.02269 0.30504 0.00949 C 0.32865 0.0176 0.33351 -0.01643 0.35712 -0.00671 C 0.37744 -0.02314 0.4073 0.0257 0.42726 0.01135 C 0.44896 0.025 0.47084 -0.05717 0.49202 -0.04097 C 0.51164 -0.05717 0.52848 0.01412 0.54896 -4.07407E-6 C 0.57014 0.01412 0.58941 -0.02939 0.61042 -0.01319 C 0.6316 -0.02939 0.65452 0.01436 0.67639 -4.07407E-6 C 0.69601 0.01551 0.71789 -0.01875 0.73785 -0.00324 C 0.75886 -0.01967 0.77917 0.01412 0.80087 -4.07407E-6 " pathEditMode="relative" rAng="0" ptsTypes="AAAAAAAAAAAAAAAAA">
                                      <p:cBhvr>
                                        <p:cTn id="246" dur="2000" spd="-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-1551"/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38" presetClass="path" presetSubtype="0" repeatCount="indefinite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-0.62205 -3.33333E-6 C -0.60382 0.00741 -0.58056 0.01111 -0.55851 0.01991 C -0.53455 0.01135 -0.49826 0.00556 -0.4776 -0.00277 C -0.45747 0.00556 -0.42083 -0.025 -0.40052 -0.01458 C -0.37865 -0.0324 -0.38073 -0.01458 -0.36076 -0.02847 C -0.33993 -0.01458 -0.33316 -0.0331 -0.31146 -0.01898 C -0.29167 -0.0331 -0.2658 0.01181 -0.24444 -0.00301 C -0.22326 0.01204 -0.18698 -0.00578 -0.16771 0.01065 C -0.14444 -0.00578 -0.14097 0.02338 -0.11771 0.00903 C -0.09566 0.01783 -0.08507 0.00023 -0.06076 0.01042 C -0.04132 -0.00671 -0.01927 0.02662 -0.00017 0.01042 C 0.01996 0.02523 0.0533 0.00162 0.07483 0.01875 C 0.09392 0.00162 0.10156 0.01436 0.12101 -3.33333E-6 C 0.14132 0.01436 0.15972 -0.02939 0.18229 -0.01319 C 0.20295 -0.02939 0.22708 0.01436 0.24705 -3.33333E-6 C 0.2691 0.01482 0.28924 -0.01898 0.30781 -0.00324 C 0.33073 -0.02037 0.35 0.01436 0.37569 -3.33333E-6 " pathEditMode="relative" rAng="0" ptsTypes="AAAAAAAAAAAAAAAAA">
                                      <p:cBhvr>
                                        <p:cTn id="248" dur="2000" spd="-100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78" y="-440"/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38" presetClass="path" presetSubtype="0" repeatCount="indefinite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0.6401 0.00324 C -0.62187 0.00949 -0.59878 0.01551 -0.57656 0.02315 C -0.55278 0.01574 -0.51597 0.00787 -0.49531 0.00093 C -0.47604 0.00787 -0.43906 -0.01805 -0.41892 -0.00926 C -0.39687 -0.02407 -0.39253 0.01551 -0.37205 0.00394 C -0.35174 0.01551 -0.35156 -0.02477 -0.33003 -0.01296 C -0.31042 -0.02477 -0.28385 0.0132 -0.26285 0.0007 C -0.24184 0.01366 -0.20538 -0.00162 -0.18611 0.01227 C -0.16319 -0.00162 -0.15955 0.02315 -0.13628 0.01088 C -0.11406 0.01852 -0.10382 0.00347 -0.07917 0.01204 C -0.06007 -0.00254 -0.03785 0.02593 -0.0184 0.01204 C 0.00174 0.02454 0.03438 0.00463 0.05642 0.01921 C 0.07517 0.00463 0.08281 0.01528 0.10208 0.00324 C 0.12257 0.01528 0.14115 -0.02176 0.16337 -0.0081 C 0.18438 -0.02176 0.20799 0.01528 0.2283 0.00324 C 0.25035 0.01574 0.27049 -0.01296 0.28889 0.00046 C 0.31163 -0.01412 0.33108 0.01528 0.35642 0.00324 " pathEditMode="relative" rAng="0" ptsTypes="AAAAAAAAAAAAAAAAA">
                                      <p:cBhvr>
                                        <p:cTn id="250" dur="2000" spd="-100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26" y="69"/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38" presetClass="path" presetSubtype="0" repeatCount="indefinite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65417 -3.7037E-6 C -0.63577 0.00741 -0.61268 0.01459 -0.5908 0.02315 C -0.56667 0.01482 -0.53021 0.00556 -0.50955 -0.00277 C -0.48976 0.00556 -0.45313 -0.025 -0.43299 -0.01458 C -0.41111 -0.03217 -0.4132 -0.01458 -0.39306 -0.02847 C -0.37223 -0.01458 -0.36563 -0.03287 -0.3441 -0.01898 C -0.32431 -0.03287 -0.29827 0.01181 -0.27726 -0.00301 C -0.25625 0.01204 -0.21945 -0.00578 -0.20018 0.01065 C -0.17743 -0.00578 -0.17379 0.02338 -0.15052 0.00903 C -0.12865 0.01783 -0.11823 0.00024 -0.09375 0.01042 C -0.07431 -0.00671 -0.05209 0.02662 -0.03316 0.01042 C -0.01285 0.02524 0.01996 0.00162 0.04184 0.01875 C 0.06041 0.00162 0.0684 0.01436 0.08767 -3.7037E-6 C 0.10798 0.01436 0.12639 -0.02939 0.14878 -0.01319 C 0.16979 -0.02939 0.1934 0.01436 0.21354 -3.7037E-6 C 0.23541 0.01482 0.25573 -0.01898 0.27413 -0.00324 C 0.29687 -0.02037 0.31632 0.01436 0.34149 -3.7037E-6 " pathEditMode="relative" rAng="0" ptsTypes="AAAAAAAAAAAAAAAAA">
                                      <p:cBhvr>
                                        <p:cTn id="252" dur="2000" spd="-100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74" y="-278"/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38" presetClass="path" presetSubtype="0" repeatCount="indefinite" fill="hold" grpId="1" nodeType="withEffect">
                                  <p:stCondLst>
                                    <p:cond delay="1350"/>
                                  </p:stCondLst>
                                  <p:childTnLst>
                                    <p:animMotion origin="layout" path="M -0.6776 -0.00024 C -0.66007 0.00717 -0.63698 0.01435 -0.61528 0.02314 C -0.59062 0.01458 -0.55434 0.00532 -0.53385 -0.00301 C -0.51371 0.00532 -0.47691 -0.02524 -0.45694 -0.01482 C -0.4349 -0.03241 -0.44097 -0.01227 -0.42083 -0.02616 C -0.4 -0.01227 -0.38941 -0.03311 -0.36806 -0.01922 C -0.34809 -0.03311 -0.32205 0.01157 -0.30104 -0.00324 C -0.28003 0.0118 -0.24306 -0.00602 -0.22361 0.01041 C -0.20121 -0.00602 -0.1974 0.02338 -0.17431 0.00879 C -0.15226 0.01759 -0.14184 3.7037E-6 -0.11719 0.01018 C -0.09774 -0.00695 -0.07535 0.02662 -0.0566 0.01018 C -0.03628 0.02523 -0.00347 0.00139 0.01823 0.01851 C 0.03698 0.00139 0.04514 0.01412 0.06458 -0.00024 C 0.08438 0.01412 0.10295 -0.02963 0.12517 -0.01343 C 0.14635 -0.02963 0.17031 0.01412 0.1901 -0.00024 C 0.21215 0.01458 0.23229 -0.01922 0.25104 -0.00348 C 0.27361 -0.02061 0.29288 0.01412 0.31892 -0.00024 " pathEditMode="relative" rAng="0" ptsTypes="AAAAAAAAAAAAAAAAA">
                                      <p:cBhvr>
                                        <p:cTn id="254" dur="2000" spd="-100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26" y="-139"/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38" presetClass="path" presetSubtype="0" repeatCount="indefinite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68767 -4.81481E-6 C -0.66944 0.00741 -0.64618 0.01459 -0.62395 0.02315 C -0.6 0.01482 -0.56336 0.00556 -0.54288 -0.00277 C -0.52309 0.00556 -0.48559 -0.025 -0.46562 -0.01458 C -0.4434 -0.03217 -0.44566 -0.01458 -0.42569 -0.02847 C -0.40451 -0.01458 -0.39791 -0.03287 -0.37639 -0.01898 C -0.35625 -0.03287 -0.3302 0.01181 -0.30902 -0.003 C -0.28802 0.01204 -0.25139 -0.00578 -0.23194 0.01065 C -0.2092 -0.00578 -0.2052 0.02338 -0.18194 0.00903 C -0.15972 0.01783 -0.14913 0.00024 -0.12482 0.01042 C -0.10538 -0.00671 -0.08316 0.02663 -0.06371 0.01042 C -0.04375 0.02524 -0.01041 0.00163 0.01129 0.01875 C 0.03021 0.00163 0.03785 0.01436 0.0573 -4.81481E-6 C 0.07796 0.01436 0.09618 -0.02939 0.11893 -0.01319 C 0.14011 -0.02939 0.16337 0.01436 0.18403 -4.81481E-6 C 0.20608 0.01482 0.22622 -0.01898 0.24497 -0.00324 C 0.26771 -0.02037 0.28716 0.01436 0.31285 -4.81481E-6 " pathEditMode="relative" rAng="0" ptsTypes="AAAAAAAAAAAAAAAAA">
                                      <p:cBhvr>
                                        <p:cTn id="256" dur="2000" spd="-100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17" y="-278"/>
                                    </p:animMotion>
                                  </p:childTnLst>
                                </p:cTn>
                              </p:par>
                              <p:par>
                                <p:cTn id="257" presetID="38" presetClass="path" presetSubtype="0" repeatCount="indefinite" fill="hold" grpId="1" nodeType="withEffect">
                                  <p:stCondLst>
                                    <p:cond delay="1450"/>
                                  </p:stCondLst>
                                  <p:childTnLst>
                                    <p:animMotion origin="layout" path="M -0.71267 0.00232 C -0.69427 0.00903 -0.67135 0.01528 -0.64931 0.02315 C -0.62552 0.01551 -0.58854 0.00718 -0.56823 -0.00023 C -0.54809 0.00718 -0.51163 -0.02014 -0.49149 -0.01088 C -0.46944 -0.02662 -0.47066 -0.00787 -0.45052 -0.0199 C -0.42986 -0.00787 -0.42413 -0.02731 -0.4026 -0.01481 C -0.38247 -0.02731 -0.35642 0.01297 -0.33542 -0.00046 C -0.31441 0.01297 -0.2776 -0.00301 -0.25816 0.01181 C -0.23576 -0.00301 -0.23177 0.02315 -0.20885 0.01042 C -0.18663 0.01829 -0.17639 0.00255 -0.15174 0.01158 C -0.13264 -0.0037 -0.11042 0.02593 -0.09115 0.01158 C -0.07083 0.02477 -0.03819 0.00371 -0.01615 0.01899 C 0.0026 0.00371 0.01024 0.01505 0.02969 0.00232 C 0.05 0.01505 0.06858 -0.02407 0.0908 -0.00949 C 0.11181 -0.02407 0.13542 0.01505 0.15556 0.00232 C 0.1776 0.01551 0.19792 -0.01481 0.21632 -0.00069 C 0.23906 -0.01597 0.25851 0.01505 0.28385 0.00232 " pathEditMode="relative" rAng="0" ptsTypes="AAAAAAAAAAAAAAAAA">
                                      <p:cBhvr>
                                        <p:cTn id="258" dur="2000" spd="-100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26" y="-69"/>
                                    </p:animMotion>
                                  </p:childTnLst>
                                </p:cTn>
                              </p:par>
                              <p:par>
                                <p:cTn id="259" presetID="38" presetClass="pat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73507 -0.01181 C -0.71441 -0.00463 -0.69184 0.00255 -0.66858 0.01042 C -0.64618 0.00301 -0.62917 0.01875 -0.60539 0.01111 C -0.58803 0.01875 -0.56737 0.02477 -0.55035 0.03611 C -0.52917 0.01782 -0.49844 0.01458 -0.47657 0.00023 C -0.45643 0.01435 -0.42952 -0.0287 -0.4099 -0.01343 C -0.38855 -0.0287 -0.33837 -0.0037 -0.31459 -0.01829 C -0.29445 -0.00347 -0.30226 -0.00787 -0.2816 0.00949 C -0.26042 -0.00787 -0.24254 0.01435 -0.22118 0.00046 C -0.19705 0.0088 -0.19671 0.02477 -0.17362 0.03611 C -0.15278 0.01829 -0.13056 0.01389 -0.11094 -0.00093 C -0.09011 0.01319 -0.06771 -0.00046 -0.04705 0.01551 C -0.02657 -0.00046 -0.00955 0.00185 0.01059 -0.01181 C 0.03142 0.00185 0.05538 0.00023 0.07569 0.0162 C 0.09843 0.00023 0.1151 0.00231 0.13611 -0.01181 C 0.15677 0.00347 0.1776 -0.02662 0.19809 -0.01111 C 0.21927 -0.02708 0.23993 0.00185 0.26319 -0.01181 " pathEditMode="relative" rAng="0" ptsTypes="AAAAAAAAAAAAAAAAA">
                                      <p:cBhvr>
                                        <p:cTn id="260" dur="2000" spd="-100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2037"/>
                                    </p:animMotion>
                                  </p:childTnLst>
                                </p:cTn>
                              </p:par>
                              <p:par>
                                <p:cTn id="261" presetID="38" presetClass="path" presetSubtype="0" repeatCount="indefinite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76927 -0.02546 C -0.74861 -0.01852 -0.72604 -0.01227 -0.70278 -0.00532 C -0.68038 -0.0118 -0.66337 0.00255 -0.63959 -0.00486 C -0.62223 0.00255 -0.60157 0.00787 -0.58438 0.01806 C -0.5632 0.00139 -0.53247 -0.00162 -0.51042 -0.01481 C -0.49063 -0.00162 -0.46389 -0.04051 -0.44393 -0.02685 C -0.42292 -0.04051 -0.37257 -0.01805 -0.34896 -0.03102 C -0.32865 -0.01782 -0.33646 -0.02176 -0.3158 -0.00602 C -0.29479 -0.02176 -0.27674 -0.00162 -0.25538 -0.01458 C -0.23125 -0.00671 -0.23108 0.00764 -0.20782 0.01806 C -0.18698 0.00209 -0.16493 -0.00208 -0.14532 -0.01551 C -0.12448 -0.00254 -0.10209 -0.01504 -0.08125 -0.00092 C -0.06077 -0.01504 -0.04393 -0.01296 -0.02361 -0.02546 C -0.00278 -0.01296 0.02135 -0.01458 0.04149 -0.00023 C 0.06423 -0.01458 0.08073 -0.01273 0.10191 -0.02546 C 0.12257 -0.01134 0.1434 -0.03866 0.16389 -0.02477 C 0.18489 -0.03935 0.20573 -0.01296 0.22899 -0.02546 " pathEditMode="relative" rAng="0" ptsTypes="AAAAAAAAAAAAAAAAA">
                                      <p:cBhvr>
                                        <p:cTn id="262" dur="2000" spd="-100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13" y="1875"/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38" presetClass="path" presetSubtype="0" repeatCount="indefinite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0.80364 -0.0007 C -0.78333 0.00625 -0.76198 0.01273 -0.73819 0.02014 C -0.71649 0.01319 -0.6993 0.02778 -0.67587 0.0206 C -0.65781 0.02778 -0.62587 0.02639 -0.60955 0.03634 C -0.58785 0.01967 -0.56875 0.02407 -0.54705 0.01042 C -0.52656 0.02384 -0.50035 -0.0162 -0.47916 -0.00232 C -0.45903 -0.0162 -0.41719 0.01412 -0.39305 0.00092 C -0.37413 0.01435 -0.37257 0.00301 -0.35295 0.01921 C -0.33107 0.00301 -0.31371 0.02384 -0.29201 0.01065 C -0.26823 0.01875 -0.26771 0.03333 -0.24375 0.04398 C -0.22413 0.02731 -0.20069 0.02361 -0.18177 0.00949 C -0.1618 0.02245 -0.13802 0.00995 -0.1191 0.02454 C -0.09739 0.00995 -0.08003 0.01227 -0.06111 -0.0007 C -0.03941 0.01227 -0.0158 0.01065 0.00486 0.02546 C 0.02726 0.01065 0.04393 0.0125 0.06511 -0.0007 C 0.08611 0.01342 0.1059 -0.01435 0.12761 1.11111E-6 C 0.14809 -0.01505 0.16788 0.01227 0.19288 -0.0007 " pathEditMode="relative" rAng="0" ptsTypes="AAAAAAAAAAAAAAAAA">
                                      <p:cBhvr>
                                        <p:cTn id="264" dur="2000" spd="-100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26" y="1944"/>
                                    </p:animMotion>
                                  </p:childTnLst>
                                </p:cTn>
                              </p:par>
                              <p:par>
                                <p:cTn id="265" presetID="38" presetClass="path" presetSubtype="0" repeatCount="indefinite" fill="hold" grpId="1" nodeType="withEffect">
                                  <p:stCondLst>
                                    <p:cond delay="770"/>
                                  </p:stCondLst>
                                  <p:childTnLst>
                                    <p:animMotion origin="layout" path="M -0.81111 -0.01019 C -0.79028 -0.00602 -0.76666 -0.00185 -0.74444 0.00301 C -0.72257 -0.00162 -0.70382 0.00787 -0.68246 0.00324 C -0.66354 0.00787 -0.64444 0.01157 -0.62569 0.01759 C -0.60503 0.0074 -0.57569 0.00555 -0.55364 -0.00324 C -0.5342 0.00509 -0.50712 -0.02014 -0.48767 -0.01111 C -0.46649 -0.02014 -0.45208 0.01065 -0.42969 0.00231 C -0.40972 0.01111 -0.39896 0.0074 -0.37934 0.01759 C -0.35781 0.0074 -0.34427 0.00949 -0.32291 0.00139 C -0.2993 0.00648 -0.27587 0.01134 -0.25225 0.01759 C -0.23177 0.00764 -0.20972 0.00509 -0.1901 -0.00371 C -0.16892 0.00463 -0.14739 -0.00347 -0.12535 0.00578 C -0.10607 -0.00347 -0.08906 -0.00185 -0.06944 -0.01019 C -0.04861 -0.00185 -0.02153 0.00231 -0.00104 0.01157 C 0.02066 0.00231 0.03611 -0.00185 0.05747 -0.01019 C 0.07743 -0.00139 0.09861 -0.01875 0.11858 -0.00972 C 0.13993 -0.01945 0.1599 -0.00185 0.18212 -0.01019 " pathEditMode="relative" rAng="0" ptsTypes="AAAAAAAAAAAAAAAAA">
                                      <p:cBhvr>
                                        <p:cTn id="266" dur="2000" spd="-100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53" y="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000"/>
                            </p:stCondLst>
                            <p:childTnLst>
                              <p:par>
                                <p:cTn id="2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00"/>
                            </p:stCondLst>
                            <p:childTnLst>
                              <p:par>
                                <p:cTn id="2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000"/>
                            </p:stCondLst>
                            <p:childTnLst>
                              <p:par>
                                <p:cTn id="2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500"/>
                            </p:stCondLst>
                            <p:childTnLst>
                              <p:par>
                                <p:cTn id="2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2500"/>
                            </p:stCondLst>
                            <p:childTnLst>
                              <p:par>
                                <p:cTn id="3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5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62" grpId="0"/>
      <p:bldP spid="78" grpId="0" animBg="1"/>
      <p:bldP spid="85" grpId="0" animBg="1"/>
      <p:bldP spid="86" grpId="0" animBg="1"/>
      <p:bldP spid="79" grpId="0" animBg="1"/>
      <p:bldP spid="79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4" grpId="0" animBg="1"/>
      <p:bldP spid="92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41DF0B2-779F-4708-B405-7C9F1DDC3E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Examples #1 &amp; #2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6D461DA-BC89-4022-879F-8EF597DED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3463" y="1789113"/>
            <a:ext cx="8110537" cy="1681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A wire 0.30 m long carrying a current of 9.0 A is at right angles to a uniform magnetic field. The force on the wire is 0.40 N. What is the strength of the magnetic field?</a:t>
            </a:r>
          </a:p>
        </p:txBody>
      </p:sp>
      <p:graphicFrame>
        <p:nvGraphicFramePr>
          <p:cNvPr id="106500" name="Object 4">
            <a:extLst>
              <a:ext uri="{FF2B5EF4-FFF2-40B4-BE49-F238E27FC236}">
                <a16:creationId xmlns:a16="http://schemas.microsoft.com/office/drawing/2014/main" id="{37C92701-C584-49B4-A3E9-850B883003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6850" y="3346450"/>
          <a:ext cx="45593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892300" imgH="406400" progId="Equation.3">
                  <p:embed/>
                </p:oleObj>
              </mc:Choice>
              <mc:Fallback>
                <p:oleObj name="Equation" r:id="rId3" imgW="1892300" imgH="406400" progId="Equation.3">
                  <p:embed/>
                  <p:pic>
                    <p:nvPicPr>
                      <p:cNvPr id="106500" name="Object 4">
                        <a:extLst>
                          <a:ext uri="{FF2B5EF4-FFF2-40B4-BE49-F238E27FC236}">
                            <a16:creationId xmlns:a16="http://schemas.microsoft.com/office/drawing/2014/main" id="{37C92701-C584-49B4-A3E9-850B883003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850" y="3346450"/>
                        <a:ext cx="4559300" cy="9794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1" name="Object 5">
            <a:extLst>
              <a:ext uri="{FF2B5EF4-FFF2-40B4-BE49-F238E27FC236}">
                <a16:creationId xmlns:a16="http://schemas.microsoft.com/office/drawing/2014/main" id="{3BC17C9E-24B5-4DCA-BDF7-EDDF3EA717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52700" y="5630863"/>
          <a:ext cx="514191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2132674" imgH="406224" progId="Equation.3">
                  <p:embed/>
                </p:oleObj>
              </mc:Choice>
              <mc:Fallback>
                <p:oleObj name="Equation" r:id="rId5" imgW="2132674" imgH="406224" progId="Equation.3">
                  <p:embed/>
                  <p:pic>
                    <p:nvPicPr>
                      <p:cNvPr id="106501" name="Object 5">
                        <a:extLst>
                          <a:ext uri="{FF2B5EF4-FFF2-40B4-BE49-F238E27FC236}">
                            <a16:creationId xmlns:a16="http://schemas.microsoft.com/office/drawing/2014/main" id="{3BC17C9E-24B5-4DCA-BDF7-EDDF3EA717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5630863"/>
                        <a:ext cx="5141913" cy="9810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6">
            <a:extLst>
              <a:ext uri="{FF2B5EF4-FFF2-40B4-BE49-F238E27FC236}">
                <a16:creationId xmlns:a16="http://schemas.microsoft.com/office/drawing/2014/main" id="{B2B515D1-AA0F-4E28-ACBC-34D375F72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4395788"/>
            <a:ext cx="8110537" cy="168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A wire 650 m long is in a 0.46 T magnetic field. A 1.8 N force acts on the wire. What current is in the wire?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745D999-EA6B-45B1-BC81-3E839D7F2D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/>
              <a:t>Key Ideas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C4785B5E-8A1C-4ED1-B8C2-61EEF538D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765300"/>
            <a:ext cx="8110537" cy="505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Lorentz Force: A charge moving perpendicular to a magnetic field will experience a force.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Charged particles moving perpendicular to a magnetic field will travel in a circular orbit.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Lorentz force acts on any charge moving through a magnetic field, even if it is constrained to travel in a wire.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Use right hand rules to determine the relationship between the magnetic field, the current and the resulting force </a:t>
            </a:r>
            <a:r>
              <a:rPr lang="en-US" altLang="en-US" sz="2400"/>
              <a:t>the wire </a:t>
            </a:r>
            <a:r>
              <a:rPr lang="en-US" altLang="en-US" sz="2400" dirty="0"/>
              <a:t>experiences.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10643</TotalTime>
  <Words>456</Words>
  <Application>Microsoft Office PowerPoint</Application>
  <PresentationFormat>On-screen Show (4:3)</PresentationFormat>
  <Paragraphs>89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Cambria Math</vt:lpstr>
      <vt:lpstr>Times New Roman</vt:lpstr>
      <vt:lpstr>Verdana</vt:lpstr>
      <vt:lpstr>Wingdings</vt:lpstr>
      <vt:lpstr>Bold Stripes</vt:lpstr>
      <vt:lpstr>Equation</vt:lpstr>
      <vt:lpstr>Magnetic Forces in Wires</vt:lpstr>
      <vt:lpstr>Force on a Current Carrying Wire</vt:lpstr>
      <vt:lpstr>Force on a Current Carrying Wire vs. a Charged Particle</vt:lpstr>
      <vt:lpstr>Examples #1 &amp; #2</vt:lpstr>
      <vt:lpstr>Key Ideas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Charlie Ropes</cp:lastModifiedBy>
  <cp:revision>117</cp:revision>
  <dcterms:created xsi:type="dcterms:W3CDTF">2005-02-07T22:48:55Z</dcterms:created>
  <dcterms:modified xsi:type="dcterms:W3CDTF">2020-05-05T14:50:40Z</dcterms:modified>
</cp:coreProperties>
</file>